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96" r:id="rId3"/>
    <p:sldMasterId id="2147483708" r:id="rId4"/>
    <p:sldMasterId id="2147483720" r:id="rId5"/>
    <p:sldMasterId id="2147483732" r:id="rId6"/>
    <p:sldMasterId id="2147483744" r:id="rId7"/>
  </p:sldMasterIdLst>
  <p:notesMasterIdLst>
    <p:notesMasterId r:id="rId101"/>
  </p:notesMasterIdLst>
  <p:sldIdLst>
    <p:sldId id="415" r:id="rId8"/>
    <p:sldId id="416" r:id="rId9"/>
    <p:sldId id="414" r:id="rId10"/>
    <p:sldId id="374" r:id="rId11"/>
    <p:sldId id="375" r:id="rId12"/>
    <p:sldId id="376" r:id="rId13"/>
    <p:sldId id="410" r:id="rId14"/>
    <p:sldId id="411" r:id="rId15"/>
    <p:sldId id="412" r:id="rId16"/>
    <p:sldId id="417"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42" r:id="rId32"/>
    <p:sldId id="343" r:id="rId33"/>
    <p:sldId id="344" r:id="rId34"/>
    <p:sldId id="345" r:id="rId35"/>
    <p:sldId id="348" r:id="rId36"/>
    <p:sldId id="349" r:id="rId37"/>
    <p:sldId id="350" r:id="rId38"/>
    <p:sldId id="351" r:id="rId39"/>
    <p:sldId id="352"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368" r:id="rId53"/>
    <p:sldId id="369" r:id="rId54"/>
    <p:sldId id="370" r:id="rId55"/>
    <p:sldId id="371" r:id="rId56"/>
    <p:sldId id="372" r:id="rId57"/>
    <p:sldId id="373" r:id="rId58"/>
    <p:sldId id="418"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419" r:id="rId93"/>
    <p:sldId id="395" r:id="rId94"/>
    <p:sldId id="396" r:id="rId95"/>
    <p:sldId id="420" r:id="rId96"/>
    <p:sldId id="421" r:id="rId97"/>
    <p:sldId id="423" r:id="rId98"/>
    <p:sldId id="424" r:id="rId99"/>
    <p:sldId id="422" r:id="rId100"/>
  </p:sldIdLst>
  <p:sldSz cx="9144000" cy="6858000" type="screen4x3"/>
  <p:notesSz cx="6858000" cy="9144000"/>
  <p:defaultTextStyle>
    <a:defPPr>
      <a:defRPr lang="zh-CN"/>
    </a:defPPr>
    <a:lvl1pPr algn="l" rtl="0" eaLnBrk="0" fontAlgn="base" hangingPunct="0">
      <a:spcBef>
        <a:spcPct val="0"/>
      </a:spcBef>
      <a:spcAft>
        <a:spcPct val="0"/>
      </a:spcAft>
      <a:defRPr b="1"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b="1"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b="1"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b="1"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b="1"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838">
          <p15:clr>
            <a:srgbClr val="A4A3A4"/>
          </p15:clr>
        </p15:guide>
        <p15:guide id="2" orient="horz" pos="210">
          <p15:clr>
            <a:srgbClr val="A4A3A4"/>
          </p15:clr>
        </p15:guide>
        <p15:guide id="3" orient="horz" pos="4110">
          <p15:clr>
            <a:srgbClr val="A4A3A4"/>
          </p15:clr>
        </p15:guide>
        <p15:guide id="4" orient="horz" pos="119">
          <p15:clr>
            <a:srgbClr val="A4A3A4"/>
          </p15:clr>
        </p15:guide>
        <p15:guide id="5" pos="5465">
          <p15:clr>
            <a:srgbClr val="A4A3A4"/>
          </p15:clr>
        </p15:guide>
        <p15:guide id="6" pos="2880">
          <p15:clr>
            <a:srgbClr val="A4A3A4"/>
          </p15:clr>
        </p15:guide>
        <p15:guide id="7"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9999"/>
    <a:srgbClr val="000099"/>
    <a:srgbClr val="1C1C1C"/>
    <a:srgbClr val="080808"/>
    <a:srgbClr val="C02500"/>
    <a:srgbClr val="FF6743"/>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3838"/>
        <p:guide orient="horz" pos="210"/>
        <p:guide orient="horz" pos="4110"/>
        <p:guide orient="horz" pos="119"/>
        <p:guide pos="5465"/>
        <p:guide pos="2880"/>
        <p:guide pos="2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1960</c:v>
                </c:pt>
                <c:pt idx="1">
                  <c:v>1964</c:v>
                </c:pt>
                <c:pt idx="2">
                  <c:v>1968</c:v>
                </c:pt>
                <c:pt idx="3">
                  <c:v>1972</c:v>
                </c:pt>
                <c:pt idx="4">
                  <c:v>1976</c:v>
                </c:pt>
                <c:pt idx="5">
                  <c:v>1980</c:v>
                </c:pt>
                <c:pt idx="6">
                  <c:v>1984</c:v>
                </c:pt>
                <c:pt idx="7">
                  <c:v>1988</c:v>
                </c:pt>
                <c:pt idx="8">
                  <c:v>1992</c:v>
                </c:pt>
                <c:pt idx="9">
                  <c:v>1996</c:v>
                </c:pt>
                <c:pt idx="10">
                  <c:v>2000</c:v>
                </c:pt>
                <c:pt idx="11">
                  <c:v>2004</c:v>
                </c:pt>
                <c:pt idx="12">
                  <c:v>2008</c:v>
                </c:pt>
                <c:pt idx="13">
                  <c:v>2012</c:v>
                </c:pt>
                <c:pt idx="14">
                  <c:v>2016</c:v>
                </c:pt>
              </c:numCache>
            </c:numRef>
          </c:cat>
          <c:val>
            <c:numRef>
              <c:f>Sheet1!$B$2:$B$16</c:f>
              <c:numCache>
                <c:formatCode>General</c:formatCode>
                <c:ptCount val="15"/>
                <c:pt idx="0">
                  <c:v>8</c:v>
                </c:pt>
                <c:pt idx="1">
                  <c:v>9</c:v>
                </c:pt>
                <c:pt idx="2">
                  <c:v>10</c:v>
                </c:pt>
                <c:pt idx="3">
                  <c:v>10</c:v>
                </c:pt>
                <c:pt idx="4">
                  <c:v>13</c:v>
                </c:pt>
                <c:pt idx="5">
                  <c:v>12</c:v>
                </c:pt>
                <c:pt idx="6">
                  <c:v>18</c:v>
                </c:pt>
                <c:pt idx="7">
                  <c:v>17</c:v>
                </c:pt>
                <c:pt idx="8">
                  <c:v>15</c:v>
                </c:pt>
                <c:pt idx="9">
                  <c:v>20</c:v>
                </c:pt>
                <c:pt idx="10">
                  <c:v>18</c:v>
                </c:pt>
                <c:pt idx="11">
                  <c:v>19</c:v>
                </c:pt>
                <c:pt idx="12">
                  <c:v>20</c:v>
                </c:pt>
                <c:pt idx="13">
                  <c:v>20</c:v>
                </c:pt>
                <c:pt idx="14">
                  <c:v>22</c:v>
                </c:pt>
              </c:numCache>
            </c:numRef>
          </c:val>
          <c:extLst xmlns:c16r2="http://schemas.microsoft.com/office/drawing/2015/06/chart">
            <c:ext xmlns:c16="http://schemas.microsoft.com/office/drawing/2014/chart" uri="{C3380CC4-5D6E-409C-BE32-E72D297353CC}">
              <c16:uniqueId val="{00000000-F482-49A0-9D60-A39648D37263}"/>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1960</c:v>
                </c:pt>
                <c:pt idx="1">
                  <c:v>1964</c:v>
                </c:pt>
                <c:pt idx="2">
                  <c:v>1968</c:v>
                </c:pt>
                <c:pt idx="3">
                  <c:v>1972</c:v>
                </c:pt>
                <c:pt idx="4">
                  <c:v>1976</c:v>
                </c:pt>
                <c:pt idx="5">
                  <c:v>1980</c:v>
                </c:pt>
                <c:pt idx="6">
                  <c:v>1984</c:v>
                </c:pt>
                <c:pt idx="7">
                  <c:v>1988</c:v>
                </c:pt>
                <c:pt idx="8">
                  <c:v>1992</c:v>
                </c:pt>
                <c:pt idx="9">
                  <c:v>1996</c:v>
                </c:pt>
                <c:pt idx="10">
                  <c:v>2000</c:v>
                </c:pt>
                <c:pt idx="11">
                  <c:v>2004</c:v>
                </c:pt>
                <c:pt idx="12">
                  <c:v>2008</c:v>
                </c:pt>
                <c:pt idx="13">
                  <c:v>2012</c:v>
                </c:pt>
                <c:pt idx="14">
                  <c:v>2016</c:v>
                </c:pt>
              </c:numCache>
            </c:numRef>
          </c:cat>
          <c:val>
            <c:numRef>
              <c:f>Sheet1!$C$2:$C$16</c:f>
              <c:numCache>
                <c:formatCode>General</c:formatCode>
                <c:ptCount val="15"/>
                <c:pt idx="0">
                  <c:v>57</c:v>
                </c:pt>
                <c:pt idx="1">
                  <c:v>144</c:v>
                </c:pt>
                <c:pt idx="2">
                  <c:v>181</c:v>
                </c:pt>
                <c:pt idx="3">
                  <c:v>187</c:v>
                </c:pt>
                <c:pt idx="4">
                  <c:v>447</c:v>
                </c:pt>
                <c:pt idx="5">
                  <c:v>489</c:v>
                </c:pt>
                <c:pt idx="6">
                  <c:v>576</c:v>
                </c:pt>
                <c:pt idx="7">
                  <c:v>732</c:v>
                </c:pt>
                <c:pt idx="8">
                  <c:v>487</c:v>
                </c:pt>
                <c:pt idx="9">
                  <c:v>508</c:v>
                </c:pt>
                <c:pt idx="10">
                  <c:v>551</c:v>
                </c:pt>
                <c:pt idx="11">
                  <c:v>525</c:v>
                </c:pt>
                <c:pt idx="12">
                  <c:v>472</c:v>
                </c:pt>
                <c:pt idx="13">
                  <c:v>503</c:v>
                </c:pt>
                <c:pt idx="14">
                  <c:v>528</c:v>
                </c:pt>
              </c:numCache>
            </c:numRef>
          </c:val>
          <c:extLst xmlns:c16r2="http://schemas.microsoft.com/office/drawing/2015/06/chart">
            <c:ext xmlns:c16="http://schemas.microsoft.com/office/drawing/2014/chart" uri="{C3380CC4-5D6E-409C-BE32-E72D297353CC}">
              <c16:uniqueId val="{00000001-F482-49A0-9D60-A39648D37263}"/>
            </c:ext>
          </c:extLst>
        </c:ser>
        <c:ser>
          <c:idx val="2"/>
          <c:order val="2"/>
          <c:tx>
            <c:strRef>
              <c:f>Sheet1!$D$1</c:f>
              <c:strCache>
                <c:ptCount val="1"/>
                <c:pt idx="0">
                  <c:v>列1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1960</c:v>
                </c:pt>
                <c:pt idx="1">
                  <c:v>1964</c:v>
                </c:pt>
                <c:pt idx="2">
                  <c:v>1968</c:v>
                </c:pt>
                <c:pt idx="3">
                  <c:v>1972</c:v>
                </c:pt>
                <c:pt idx="4">
                  <c:v>1976</c:v>
                </c:pt>
                <c:pt idx="5">
                  <c:v>1980</c:v>
                </c:pt>
                <c:pt idx="6">
                  <c:v>1984</c:v>
                </c:pt>
                <c:pt idx="7">
                  <c:v>1988</c:v>
                </c:pt>
                <c:pt idx="8">
                  <c:v>1992</c:v>
                </c:pt>
                <c:pt idx="9">
                  <c:v>1996</c:v>
                </c:pt>
                <c:pt idx="10">
                  <c:v>2000</c:v>
                </c:pt>
                <c:pt idx="11">
                  <c:v>2004</c:v>
                </c:pt>
                <c:pt idx="12">
                  <c:v>2008</c:v>
                </c:pt>
                <c:pt idx="13">
                  <c:v>2012</c:v>
                </c:pt>
                <c:pt idx="14">
                  <c:v>2016</c:v>
                </c:pt>
              </c:numCache>
            </c:numRef>
          </c:cat>
          <c:val>
            <c:numRef>
              <c:f>Sheet1!$D$2:$D$16</c:f>
              <c:numCache>
                <c:formatCode>General</c:formatCode>
                <c:ptCount val="15"/>
              </c:numCache>
            </c:numRef>
          </c:val>
          <c:extLst xmlns:c16r2="http://schemas.microsoft.com/office/drawing/2015/06/chart">
            <c:ext xmlns:c16="http://schemas.microsoft.com/office/drawing/2014/chart" uri="{C3380CC4-5D6E-409C-BE32-E72D297353CC}">
              <c16:uniqueId val="{00000002-F482-49A0-9D60-A39648D37263}"/>
            </c:ext>
          </c:extLst>
        </c:ser>
        <c:dLbls>
          <c:dLblPos val="outEnd"/>
          <c:showLegendKey val="0"/>
          <c:showVal val="1"/>
          <c:showCatName val="0"/>
          <c:showSerName val="0"/>
          <c:showPercent val="0"/>
          <c:showBubbleSize val="0"/>
        </c:dLbls>
        <c:gapWidth val="182"/>
        <c:axId val="1037803104"/>
        <c:axId val="1037793856"/>
      </c:barChart>
      <c:catAx>
        <c:axId val="103780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37793856"/>
        <c:crosses val="autoZero"/>
        <c:auto val="1"/>
        <c:lblAlgn val="ctr"/>
        <c:lblOffset val="100"/>
        <c:noMultiLvlLbl val="0"/>
      </c:catAx>
      <c:valAx>
        <c:axId val="1037793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3780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Sheet1!$B$1</c:f>
              <c:strCache>
                <c:ptCount val="1"/>
                <c:pt idx="0">
                  <c:v>内容を知っている</c:v>
                </c:pt>
              </c:strCache>
            </c:strRef>
          </c:tx>
          <c:spPr>
            <a:solidFill>
              <a:schemeClr val="accent1">
                <a:shade val="65000"/>
              </a:schemeClr>
            </a:solidFill>
            <a:ln>
              <a:noFill/>
            </a:ln>
            <a:effectLst/>
          </c:spPr>
          <c:invertIfNegative val="0"/>
          <c:cat>
            <c:strRef>
              <c:f>Sheet1!$A$2:$A$7</c:f>
              <c:strCache>
                <c:ptCount val="6"/>
                <c:pt idx="0">
                  <c:v>オーストラリア</c:v>
                </c:pt>
                <c:pt idx="1">
                  <c:v>フランス</c:v>
                </c:pt>
                <c:pt idx="2">
                  <c:v>韓国</c:v>
                </c:pt>
                <c:pt idx="3">
                  <c:v>アメリカ</c:v>
                </c:pt>
                <c:pt idx="4">
                  <c:v>ドイツ</c:v>
                </c:pt>
                <c:pt idx="5">
                  <c:v>日本</c:v>
                </c:pt>
              </c:strCache>
            </c:strRef>
          </c:cat>
          <c:val>
            <c:numRef>
              <c:f>Sheet1!$B$2:$B$7</c:f>
              <c:numCache>
                <c:formatCode>General</c:formatCode>
                <c:ptCount val="6"/>
                <c:pt idx="0">
                  <c:v>56.4</c:v>
                </c:pt>
                <c:pt idx="1">
                  <c:v>64.900000000000006</c:v>
                </c:pt>
                <c:pt idx="2">
                  <c:v>50.6</c:v>
                </c:pt>
                <c:pt idx="3">
                  <c:v>26.8</c:v>
                </c:pt>
                <c:pt idx="4">
                  <c:v>79.8</c:v>
                </c:pt>
                <c:pt idx="5">
                  <c:v>77.099999999999994</c:v>
                </c:pt>
              </c:numCache>
            </c:numRef>
          </c:val>
          <c:extLst xmlns:c16r2="http://schemas.microsoft.com/office/drawing/2015/06/chart">
            <c:ext xmlns:c16="http://schemas.microsoft.com/office/drawing/2014/chart" uri="{C3380CC4-5D6E-409C-BE32-E72D297353CC}">
              <c16:uniqueId val="{00000000-3F30-4427-B94A-59E4D1507918}"/>
            </c:ext>
          </c:extLst>
        </c:ser>
        <c:ser>
          <c:idx val="1"/>
          <c:order val="1"/>
          <c:tx>
            <c:strRef>
              <c:f>Sheet1!$C$1</c:f>
              <c:strCache>
                <c:ptCount val="1"/>
                <c:pt idx="0">
                  <c:v>見たり聞いたりしたことがある</c:v>
                </c:pt>
              </c:strCache>
            </c:strRef>
          </c:tx>
          <c:spPr>
            <a:solidFill>
              <a:schemeClr val="accent1"/>
            </a:solidFill>
            <a:ln>
              <a:noFill/>
            </a:ln>
            <a:effectLst/>
          </c:spPr>
          <c:invertIfNegative val="0"/>
          <c:cat>
            <c:strRef>
              <c:f>Sheet1!$A$2:$A$7</c:f>
              <c:strCache>
                <c:ptCount val="6"/>
                <c:pt idx="0">
                  <c:v>オーストラリア</c:v>
                </c:pt>
                <c:pt idx="1">
                  <c:v>フランス</c:v>
                </c:pt>
                <c:pt idx="2">
                  <c:v>韓国</c:v>
                </c:pt>
                <c:pt idx="3">
                  <c:v>アメリカ</c:v>
                </c:pt>
                <c:pt idx="4">
                  <c:v>ドイツ</c:v>
                </c:pt>
                <c:pt idx="5">
                  <c:v>日本</c:v>
                </c:pt>
              </c:strCache>
            </c:strRef>
          </c:cat>
          <c:val>
            <c:numRef>
              <c:f>Sheet1!$C$2:$C$7</c:f>
              <c:numCache>
                <c:formatCode>General</c:formatCode>
                <c:ptCount val="6"/>
                <c:pt idx="0">
                  <c:v>37.799999999999997</c:v>
                </c:pt>
                <c:pt idx="1">
                  <c:v>31.9</c:v>
                </c:pt>
                <c:pt idx="2">
                  <c:v>24.2</c:v>
                </c:pt>
                <c:pt idx="3">
                  <c:v>44.3</c:v>
                </c:pt>
                <c:pt idx="4">
                  <c:v>17</c:v>
                </c:pt>
                <c:pt idx="5">
                  <c:v>22.1</c:v>
                </c:pt>
              </c:numCache>
            </c:numRef>
          </c:val>
          <c:extLst xmlns:c16r2="http://schemas.microsoft.com/office/drawing/2015/06/chart">
            <c:ext xmlns:c16="http://schemas.microsoft.com/office/drawing/2014/chart" uri="{C3380CC4-5D6E-409C-BE32-E72D297353CC}">
              <c16:uniqueId val="{00000001-3F30-4427-B94A-59E4D1507918}"/>
            </c:ext>
          </c:extLst>
        </c:ser>
        <c:ser>
          <c:idx val="2"/>
          <c:order val="2"/>
          <c:tx>
            <c:strRef>
              <c:f>Sheet1!$D$1</c:f>
              <c:strCache>
                <c:ptCount val="1"/>
                <c:pt idx="0">
                  <c:v>知らない</c:v>
                </c:pt>
              </c:strCache>
            </c:strRef>
          </c:tx>
          <c:spPr>
            <a:solidFill>
              <a:schemeClr val="accent1">
                <a:tint val="65000"/>
              </a:schemeClr>
            </a:solidFill>
            <a:ln>
              <a:noFill/>
            </a:ln>
            <a:effectLst/>
          </c:spPr>
          <c:invertIfNegative val="0"/>
          <c:cat>
            <c:strRef>
              <c:f>Sheet1!$A$2:$A$7</c:f>
              <c:strCache>
                <c:ptCount val="6"/>
                <c:pt idx="0">
                  <c:v>オーストラリア</c:v>
                </c:pt>
                <c:pt idx="1">
                  <c:v>フランス</c:v>
                </c:pt>
                <c:pt idx="2">
                  <c:v>韓国</c:v>
                </c:pt>
                <c:pt idx="3">
                  <c:v>アメリカ</c:v>
                </c:pt>
                <c:pt idx="4">
                  <c:v>ドイツ</c:v>
                </c:pt>
                <c:pt idx="5">
                  <c:v>日本</c:v>
                </c:pt>
              </c:strCache>
            </c:strRef>
          </c:cat>
          <c:val>
            <c:numRef>
              <c:f>Sheet1!$D$2:$D$7</c:f>
              <c:numCache>
                <c:formatCode>General</c:formatCode>
                <c:ptCount val="6"/>
                <c:pt idx="0">
                  <c:v>6.1</c:v>
                </c:pt>
                <c:pt idx="1">
                  <c:v>3.2</c:v>
                </c:pt>
                <c:pt idx="2">
                  <c:v>25.3</c:v>
                </c:pt>
                <c:pt idx="3">
                  <c:v>28.9</c:v>
                </c:pt>
                <c:pt idx="4">
                  <c:v>3.2</c:v>
                </c:pt>
                <c:pt idx="5">
                  <c:v>1.8</c:v>
                </c:pt>
              </c:numCache>
            </c:numRef>
          </c:val>
          <c:extLst xmlns:c16r2="http://schemas.microsoft.com/office/drawing/2015/06/chart">
            <c:ext xmlns:c16="http://schemas.microsoft.com/office/drawing/2014/chart" uri="{C3380CC4-5D6E-409C-BE32-E72D297353CC}">
              <c16:uniqueId val="{00000002-3F30-4427-B94A-59E4D1507918}"/>
            </c:ext>
          </c:extLst>
        </c:ser>
        <c:dLbls>
          <c:showLegendKey val="0"/>
          <c:showVal val="0"/>
          <c:showCatName val="0"/>
          <c:showSerName val="0"/>
          <c:showPercent val="0"/>
          <c:showBubbleSize val="0"/>
        </c:dLbls>
        <c:gapWidth val="150"/>
        <c:overlap val="100"/>
        <c:axId val="1037803648"/>
        <c:axId val="1037798752"/>
      </c:barChart>
      <c:catAx>
        <c:axId val="1037803648"/>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37798752"/>
        <c:crosses val="autoZero"/>
        <c:auto val="1"/>
        <c:lblAlgn val="ctr"/>
        <c:lblOffset val="100"/>
        <c:noMultiLvlLbl val="0"/>
      </c:catAx>
      <c:valAx>
        <c:axId val="1037798752"/>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037803648"/>
        <c:crosses val="autoZero"/>
        <c:crossBetween val="between"/>
      </c:valAx>
      <c:spPr>
        <a:noFill/>
        <a:ln>
          <a:noFill/>
        </a:ln>
        <a:effectLst/>
      </c:spPr>
    </c:plotArea>
    <c:legend>
      <c:legendPos val="r"/>
      <c:layout>
        <c:manualLayout>
          <c:xMode val="edge"/>
          <c:yMode val="edge"/>
          <c:x val="0.72983388862294118"/>
          <c:y val="0.51371056411656102"/>
          <c:w val="0.26372495767316967"/>
          <c:h val="0.442083054957980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sz="18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5939109513484728"/>
          <c:y val="7.2966062392762876E-2"/>
          <c:w val="0.62307571607896828"/>
          <c:h val="0.81057527592662293"/>
        </c:manualLayout>
      </c:layout>
      <c:barChart>
        <c:barDir val="bar"/>
        <c:grouping val="percentStacked"/>
        <c:varyColors val="0"/>
        <c:ser>
          <c:idx val="0"/>
          <c:order val="0"/>
          <c:tx>
            <c:strRef>
              <c:f>Sheet1!$B$1</c:f>
              <c:strCache>
                <c:ptCount val="1"/>
                <c:pt idx="0">
                  <c:v>知っている</c:v>
                </c:pt>
              </c:strCache>
            </c:strRef>
          </c:tx>
          <c:invertIfNegative val="0"/>
          <c:cat>
            <c:strRef>
              <c:f>Sheet1!$A$2:$A$3</c:f>
              <c:strCache>
                <c:ptCount val="2"/>
                <c:pt idx="0">
                  <c:v>パラリンピアン</c:v>
                </c:pt>
                <c:pt idx="1">
                  <c:v>オリンピアン</c:v>
                </c:pt>
              </c:strCache>
            </c:strRef>
          </c:cat>
          <c:val>
            <c:numRef>
              <c:f>Sheet1!$B$2:$B$3</c:f>
              <c:numCache>
                <c:formatCode>General</c:formatCode>
                <c:ptCount val="2"/>
                <c:pt idx="0">
                  <c:v>1.3</c:v>
                </c:pt>
                <c:pt idx="1">
                  <c:v>31.6</c:v>
                </c:pt>
              </c:numCache>
            </c:numRef>
          </c:val>
          <c:extLst xmlns:c16r2="http://schemas.microsoft.com/office/drawing/2015/06/chart">
            <c:ext xmlns:c16="http://schemas.microsoft.com/office/drawing/2014/chart" uri="{C3380CC4-5D6E-409C-BE32-E72D297353CC}">
              <c16:uniqueId val="{00000000-B56A-4561-82D1-EA7AB48BE4DA}"/>
            </c:ext>
          </c:extLst>
        </c:ser>
        <c:ser>
          <c:idx val="1"/>
          <c:order val="1"/>
          <c:tx>
            <c:strRef>
              <c:f>Sheet1!$C$1</c:f>
              <c:strCache>
                <c:ptCount val="1"/>
                <c:pt idx="0">
                  <c:v>聞いたことがある</c:v>
                </c:pt>
              </c:strCache>
            </c:strRef>
          </c:tx>
          <c:invertIfNegative val="0"/>
          <c:cat>
            <c:strRef>
              <c:f>Sheet1!$A$2:$A$3</c:f>
              <c:strCache>
                <c:ptCount val="2"/>
                <c:pt idx="0">
                  <c:v>パラリンピアン</c:v>
                </c:pt>
                <c:pt idx="1">
                  <c:v>オリンピアン</c:v>
                </c:pt>
              </c:strCache>
            </c:strRef>
          </c:cat>
          <c:val>
            <c:numRef>
              <c:f>Sheet1!$C$2:$C$3</c:f>
              <c:numCache>
                <c:formatCode>General</c:formatCode>
                <c:ptCount val="2"/>
                <c:pt idx="0">
                  <c:v>2.2000000000000002</c:v>
                </c:pt>
                <c:pt idx="1">
                  <c:v>9.1</c:v>
                </c:pt>
              </c:numCache>
            </c:numRef>
          </c:val>
          <c:extLst xmlns:c16r2="http://schemas.microsoft.com/office/drawing/2015/06/chart">
            <c:ext xmlns:c16="http://schemas.microsoft.com/office/drawing/2014/chart" uri="{C3380CC4-5D6E-409C-BE32-E72D297353CC}">
              <c16:uniqueId val="{00000001-B56A-4561-82D1-EA7AB48BE4DA}"/>
            </c:ext>
          </c:extLst>
        </c:ser>
        <c:ser>
          <c:idx val="2"/>
          <c:order val="2"/>
          <c:tx>
            <c:strRef>
              <c:f>Sheet1!$D$1</c:f>
              <c:strCache>
                <c:ptCount val="1"/>
                <c:pt idx="0">
                  <c:v>知らない</c:v>
                </c:pt>
              </c:strCache>
            </c:strRef>
          </c:tx>
          <c:invertIfNegative val="0"/>
          <c:cat>
            <c:strRef>
              <c:f>Sheet1!$A$2:$A$3</c:f>
              <c:strCache>
                <c:ptCount val="2"/>
                <c:pt idx="0">
                  <c:v>パラリンピアン</c:v>
                </c:pt>
                <c:pt idx="1">
                  <c:v>オリンピアン</c:v>
                </c:pt>
              </c:strCache>
            </c:strRef>
          </c:cat>
          <c:val>
            <c:numRef>
              <c:f>Sheet1!$D$2:$D$3</c:f>
              <c:numCache>
                <c:formatCode>General</c:formatCode>
                <c:ptCount val="2"/>
                <c:pt idx="0">
                  <c:v>96.5</c:v>
                </c:pt>
                <c:pt idx="1">
                  <c:v>59.3</c:v>
                </c:pt>
              </c:numCache>
            </c:numRef>
          </c:val>
          <c:extLst xmlns:c16r2="http://schemas.microsoft.com/office/drawing/2015/06/chart">
            <c:ext xmlns:c16="http://schemas.microsoft.com/office/drawing/2014/chart" uri="{C3380CC4-5D6E-409C-BE32-E72D297353CC}">
              <c16:uniqueId val="{00000002-B56A-4561-82D1-EA7AB48BE4DA}"/>
            </c:ext>
          </c:extLst>
        </c:ser>
        <c:dLbls>
          <c:showLegendKey val="0"/>
          <c:showVal val="0"/>
          <c:showCatName val="0"/>
          <c:showSerName val="0"/>
          <c:showPercent val="0"/>
          <c:showBubbleSize val="0"/>
        </c:dLbls>
        <c:gapWidth val="150"/>
        <c:overlap val="100"/>
        <c:axId val="1037793312"/>
        <c:axId val="1037816160"/>
      </c:barChart>
      <c:catAx>
        <c:axId val="1037793312"/>
        <c:scaling>
          <c:orientation val="minMax"/>
        </c:scaling>
        <c:delete val="0"/>
        <c:axPos val="l"/>
        <c:numFmt formatCode="General" sourceLinked="0"/>
        <c:majorTickMark val="out"/>
        <c:minorTickMark val="none"/>
        <c:tickLblPos val="nextTo"/>
        <c:txPr>
          <a:bodyPr/>
          <a:lstStyle/>
          <a:p>
            <a:pPr>
              <a:defRPr sz="1600" b="1"/>
            </a:pPr>
            <a:endParaRPr lang="ja-JP"/>
          </a:p>
        </c:txPr>
        <c:crossAx val="1037816160"/>
        <c:crosses val="autoZero"/>
        <c:auto val="1"/>
        <c:lblAlgn val="ctr"/>
        <c:lblOffset val="100"/>
        <c:noMultiLvlLbl val="0"/>
      </c:catAx>
      <c:valAx>
        <c:axId val="1037816160"/>
        <c:scaling>
          <c:orientation val="minMax"/>
        </c:scaling>
        <c:delete val="0"/>
        <c:axPos val="b"/>
        <c:majorGridlines/>
        <c:numFmt formatCode="0%" sourceLinked="1"/>
        <c:majorTickMark val="out"/>
        <c:minorTickMark val="none"/>
        <c:tickLblPos val="nextTo"/>
        <c:crossAx val="1037793312"/>
        <c:crosses val="autoZero"/>
        <c:crossBetween val="between"/>
      </c:valAx>
    </c:plotArea>
    <c:legend>
      <c:legendPos val="r"/>
      <c:layout>
        <c:manualLayout>
          <c:xMode val="edge"/>
          <c:yMode val="edge"/>
          <c:x val="0.77188373264421184"/>
          <c:y val="0.39709155329059326"/>
          <c:w val="0.2281162246060954"/>
          <c:h val="0.47723923370965554"/>
        </c:manualLayout>
      </c:layout>
      <c:overlay val="0"/>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253566583913184"/>
          <c:y val="0.15435658119109857"/>
          <c:w val="0.75159969077713817"/>
          <c:h val="0.77938280118243874"/>
        </c:manualLayout>
      </c:layout>
      <c:barChart>
        <c:barDir val="bar"/>
        <c:grouping val="percentStacked"/>
        <c:varyColors val="0"/>
        <c:ser>
          <c:idx val="0"/>
          <c:order val="0"/>
          <c:tx>
            <c:strRef>
              <c:f>Sheet1!$B$1</c:f>
              <c:strCache>
                <c:ptCount val="1"/>
                <c:pt idx="0">
                  <c:v>経験あり</c:v>
                </c:pt>
              </c:strCache>
            </c:strRef>
          </c:tx>
          <c:spPr>
            <a:solidFill>
              <a:schemeClr val="accent1">
                <a:shade val="76000"/>
              </a:schemeClr>
            </a:solidFill>
            <a:ln>
              <a:noFill/>
            </a:ln>
            <a:effectLst/>
          </c:spPr>
          <c:invertIfNegative val="0"/>
          <c:cat>
            <c:strRef>
              <c:f>Sheet1!$A$2:$A$7</c:f>
              <c:strCache>
                <c:ptCount val="6"/>
                <c:pt idx="0">
                  <c:v>オーストラリア</c:v>
                </c:pt>
                <c:pt idx="1">
                  <c:v>フランス</c:v>
                </c:pt>
                <c:pt idx="2">
                  <c:v>韓国</c:v>
                </c:pt>
                <c:pt idx="3">
                  <c:v>アメリカ</c:v>
                </c:pt>
                <c:pt idx="4">
                  <c:v>ドイツ</c:v>
                </c:pt>
                <c:pt idx="5">
                  <c:v>日本</c:v>
                </c:pt>
              </c:strCache>
            </c:strRef>
          </c:cat>
          <c:val>
            <c:numRef>
              <c:f>Sheet1!$B$2:$B$7</c:f>
              <c:numCache>
                <c:formatCode>General</c:formatCode>
                <c:ptCount val="6"/>
                <c:pt idx="0">
                  <c:v>13.9</c:v>
                </c:pt>
                <c:pt idx="1">
                  <c:v>10.8</c:v>
                </c:pt>
                <c:pt idx="2">
                  <c:v>12.6</c:v>
                </c:pt>
                <c:pt idx="3">
                  <c:v>17.899999999999999</c:v>
                </c:pt>
                <c:pt idx="4">
                  <c:v>18.899999999999999</c:v>
                </c:pt>
                <c:pt idx="5">
                  <c:v>4.7</c:v>
                </c:pt>
              </c:numCache>
            </c:numRef>
          </c:val>
          <c:extLst xmlns:c16r2="http://schemas.microsoft.com/office/drawing/2015/06/chart">
            <c:ext xmlns:c16="http://schemas.microsoft.com/office/drawing/2014/chart" uri="{C3380CC4-5D6E-409C-BE32-E72D297353CC}">
              <c16:uniqueId val="{00000000-9744-4CBB-8417-96B06939308A}"/>
            </c:ext>
          </c:extLst>
        </c:ser>
        <c:ser>
          <c:idx val="1"/>
          <c:order val="1"/>
          <c:tx>
            <c:strRef>
              <c:f>Sheet1!$C$1</c:f>
              <c:strCache>
                <c:ptCount val="1"/>
                <c:pt idx="0">
                  <c:v>経験なし</c:v>
                </c:pt>
              </c:strCache>
            </c:strRef>
          </c:tx>
          <c:spPr>
            <a:solidFill>
              <a:schemeClr val="accent1">
                <a:tint val="77000"/>
              </a:schemeClr>
            </a:solidFill>
            <a:ln>
              <a:noFill/>
            </a:ln>
            <a:effectLst/>
          </c:spPr>
          <c:invertIfNegative val="0"/>
          <c:cat>
            <c:strRef>
              <c:f>Sheet1!$A$2:$A$7</c:f>
              <c:strCache>
                <c:ptCount val="6"/>
                <c:pt idx="0">
                  <c:v>オーストラリア</c:v>
                </c:pt>
                <c:pt idx="1">
                  <c:v>フランス</c:v>
                </c:pt>
                <c:pt idx="2">
                  <c:v>韓国</c:v>
                </c:pt>
                <c:pt idx="3">
                  <c:v>アメリカ</c:v>
                </c:pt>
                <c:pt idx="4">
                  <c:v>ドイツ</c:v>
                </c:pt>
                <c:pt idx="5">
                  <c:v>日本</c:v>
                </c:pt>
              </c:strCache>
            </c:strRef>
          </c:cat>
          <c:val>
            <c:numRef>
              <c:f>Sheet1!$C$2:$C$7</c:f>
              <c:numCache>
                <c:formatCode>General</c:formatCode>
                <c:ptCount val="6"/>
                <c:pt idx="0">
                  <c:v>86.1</c:v>
                </c:pt>
                <c:pt idx="1">
                  <c:v>88.2</c:v>
                </c:pt>
                <c:pt idx="2">
                  <c:v>87.4</c:v>
                </c:pt>
                <c:pt idx="3">
                  <c:v>82.1</c:v>
                </c:pt>
                <c:pt idx="4">
                  <c:v>81.099999999999994</c:v>
                </c:pt>
                <c:pt idx="5">
                  <c:v>95.3</c:v>
                </c:pt>
              </c:numCache>
            </c:numRef>
          </c:val>
          <c:extLst xmlns:c16r2="http://schemas.microsoft.com/office/drawing/2015/06/chart">
            <c:ext xmlns:c16="http://schemas.microsoft.com/office/drawing/2014/chart" uri="{C3380CC4-5D6E-409C-BE32-E72D297353CC}">
              <c16:uniqueId val="{00000001-9744-4CBB-8417-96B06939308A}"/>
            </c:ext>
          </c:extLst>
        </c:ser>
        <c:dLbls>
          <c:showLegendKey val="0"/>
          <c:showVal val="0"/>
          <c:showCatName val="0"/>
          <c:showSerName val="0"/>
          <c:showPercent val="0"/>
          <c:showBubbleSize val="0"/>
        </c:dLbls>
        <c:gapWidth val="55"/>
        <c:overlap val="100"/>
        <c:axId val="1037785696"/>
        <c:axId val="1037799840"/>
      </c:barChart>
      <c:catAx>
        <c:axId val="103778569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mn-lt"/>
                <a:ea typeface="+mn-ea"/>
                <a:cs typeface="+mn-cs"/>
              </a:defRPr>
            </a:pPr>
            <a:endParaRPr lang="ja-JP"/>
          </a:p>
        </c:txPr>
        <c:crossAx val="1037799840"/>
        <c:crosses val="autoZero"/>
        <c:auto val="1"/>
        <c:lblAlgn val="ctr"/>
        <c:lblOffset val="100"/>
        <c:noMultiLvlLbl val="0"/>
      </c:catAx>
      <c:valAx>
        <c:axId val="103779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037785696"/>
        <c:crosses val="autoZero"/>
        <c:crossBetween val="between"/>
      </c:valAx>
      <c:spPr>
        <a:noFill/>
        <a:ln>
          <a:noFill/>
        </a:ln>
        <a:effectLst/>
      </c:spPr>
    </c:plotArea>
    <c:legend>
      <c:legendPos val="r"/>
      <c:layout>
        <c:manualLayout>
          <c:xMode val="edge"/>
          <c:yMode val="edge"/>
          <c:x val="0.69693913561425014"/>
          <c:y val="5.0800061169276869E-3"/>
          <c:w val="0.30306086438574992"/>
          <c:h val="0.1439243160950807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障碍者の施設利用をやむを得ず断った事例の有無</c:v>
                </c:pt>
              </c:strCache>
            </c:strRef>
          </c:tx>
          <c:spPr>
            <a:solidFill>
              <a:srgbClr val="FF0000"/>
            </a:solidFill>
          </c:spPr>
          <c:dPt>
            <c:idx val="0"/>
            <c:bubble3D val="0"/>
            <c:spPr>
              <a:solidFill>
                <a:srgbClr val="FF3300"/>
              </a:solidFill>
              <a:ln w="19050">
                <a:solidFill>
                  <a:schemeClr val="lt1"/>
                </a:solidFill>
              </a:ln>
              <a:effectLst/>
            </c:spPr>
            <c:extLst xmlns:c16r2="http://schemas.microsoft.com/office/drawing/2015/06/chart">
              <c:ext xmlns:c16="http://schemas.microsoft.com/office/drawing/2014/chart" uri="{C3380CC4-5D6E-409C-BE32-E72D297353CC}">
                <c16:uniqueId val="{00000001-B488-4ABB-B475-9E521931A195}"/>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B488-4ABB-B475-9E521931A195}"/>
              </c:ext>
            </c:extLst>
          </c:dPt>
          <c:cat>
            <c:strRef>
              <c:f>Sheet1!$A$2:$A$3</c:f>
              <c:strCache>
                <c:ptCount val="2"/>
                <c:pt idx="0">
                  <c:v>断ったことがある</c:v>
                </c:pt>
                <c:pt idx="1">
                  <c:v>断ったことがない</c:v>
                </c:pt>
              </c:strCache>
            </c:strRef>
          </c:cat>
          <c:val>
            <c:numRef>
              <c:f>Sheet1!$B$2:$B$3</c:f>
              <c:numCache>
                <c:formatCode>General</c:formatCode>
                <c:ptCount val="2"/>
                <c:pt idx="0">
                  <c:v>37.5</c:v>
                </c:pt>
                <c:pt idx="1">
                  <c:v>62.5</c:v>
                </c:pt>
              </c:numCache>
            </c:numRef>
          </c:val>
          <c:extLst xmlns:c16r2="http://schemas.microsoft.com/office/drawing/2015/06/chart">
            <c:ext xmlns:c16="http://schemas.microsoft.com/office/drawing/2014/chart" uri="{C3380CC4-5D6E-409C-BE32-E72D297353CC}">
              <c16:uniqueId val="{00000004-B488-4ABB-B475-9E521931A19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83850635250605"/>
          <c:y val="0.88669260817184703"/>
          <c:w val="0.69939310078057715"/>
          <c:h val="0.1133073918281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1" dirty="0"/>
              <a:t>安全な利用に関わるマニュアルの有無</a:t>
            </a:r>
          </a:p>
        </c:rich>
      </c:tx>
      <c:layout>
        <c:manualLayout>
          <c:xMode val="edge"/>
          <c:yMode val="edge"/>
          <c:x val="0.11058761138382814"/>
          <c:y val="4.5931460135273404E-2"/>
        </c:manualLayout>
      </c:layout>
      <c:overlay val="0"/>
      <c:spPr>
        <a:noFill/>
        <a:ln>
          <a:noFill/>
        </a:ln>
        <a:effectLst/>
      </c:spPr>
    </c:title>
    <c:autoTitleDeleted val="0"/>
    <c:plotArea>
      <c:layout/>
      <c:pieChart>
        <c:varyColors val="1"/>
        <c:ser>
          <c:idx val="0"/>
          <c:order val="0"/>
          <c:tx>
            <c:strRef>
              <c:f>Sheet1!$B$1</c:f>
              <c:strCache>
                <c:ptCount val="1"/>
                <c:pt idx="0">
                  <c:v>安全な利用に関わるマニュアルの有無</c:v>
                </c:pt>
              </c:strCache>
            </c:strRef>
          </c:tx>
          <c:spPr>
            <a:solidFill>
              <a:srgbClr val="FF0000"/>
            </a:solidFill>
          </c:spPr>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E6F9-4E2E-B607-307061358854}"/>
              </c:ext>
            </c:extLst>
          </c:dPt>
          <c:dPt>
            <c:idx val="1"/>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6F9-4E2E-B607-307061358854}"/>
              </c:ext>
            </c:extLst>
          </c:dPt>
          <c:cat>
            <c:strRef>
              <c:f>Sheet1!$A$2:$A$3</c:f>
              <c:strCache>
                <c:ptCount val="2"/>
                <c:pt idx="0">
                  <c:v>マニュアルを保有している</c:v>
                </c:pt>
                <c:pt idx="1">
                  <c:v>マニュアルを保有していない</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E6F9-4E2E-B607-30706135885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1" dirty="0"/>
              <a:t>安全な利用に関わるマニュアルの有無</a:t>
            </a:r>
          </a:p>
        </c:rich>
      </c:tx>
      <c:overlay val="0"/>
      <c:spPr>
        <a:noFill/>
        <a:ln>
          <a:noFill/>
        </a:ln>
        <a:effectLst/>
      </c:spPr>
    </c:title>
    <c:autoTitleDeleted val="0"/>
    <c:plotArea>
      <c:layout/>
      <c:pieChart>
        <c:varyColors val="1"/>
        <c:ser>
          <c:idx val="0"/>
          <c:order val="0"/>
          <c:tx>
            <c:strRef>
              <c:f>Sheet1!$B$1</c:f>
              <c:strCache>
                <c:ptCount val="1"/>
                <c:pt idx="0">
                  <c:v>安全な利用に関わるマニュアルの有無</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6578-4A76-8941-457C3D1FC350}"/>
              </c:ext>
            </c:extLst>
          </c:dPt>
          <c:dPt>
            <c:idx val="1"/>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578-4A76-8941-457C3D1FC350}"/>
              </c:ext>
            </c:extLst>
          </c:dPt>
          <c:cat>
            <c:strRef>
              <c:f>Sheet1!$A$2:$A$3</c:f>
              <c:strCache>
                <c:ptCount val="2"/>
                <c:pt idx="0">
                  <c:v>マニュアルを保有している</c:v>
                </c:pt>
                <c:pt idx="1">
                  <c:v>マニュアルを保有していない</c:v>
                </c:pt>
              </c:strCache>
            </c:strRef>
          </c:cat>
          <c:val>
            <c:numRef>
              <c:f>Sheet1!$B$2:$B$3</c:f>
              <c:numCache>
                <c:formatCode>General</c:formatCode>
                <c:ptCount val="2"/>
                <c:pt idx="0">
                  <c:v>83.3</c:v>
                </c:pt>
                <c:pt idx="1">
                  <c:v>16.7</c:v>
                </c:pt>
              </c:numCache>
            </c:numRef>
          </c:val>
          <c:extLst xmlns:c16r2="http://schemas.microsoft.com/office/drawing/2015/06/chart">
            <c:ext xmlns:c16="http://schemas.microsoft.com/office/drawing/2014/chart" uri="{C3380CC4-5D6E-409C-BE32-E72D297353CC}">
              <c16:uniqueId val="{00000004-6578-4A76-8941-457C3D1FC35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1" dirty="0"/>
              <a:t>障害別の特性を考慮したマニュアルの有無</a:t>
            </a:r>
          </a:p>
        </c:rich>
      </c:tx>
      <c:layout>
        <c:manualLayout>
          <c:xMode val="edge"/>
          <c:yMode val="edge"/>
          <c:x val="0.10566083152999049"/>
          <c:y val="2.3522168787684487E-2"/>
        </c:manualLayout>
      </c:layout>
      <c:overlay val="0"/>
      <c:spPr>
        <a:noFill/>
        <a:ln>
          <a:noFill/>
        </a:ln>
        <a:effectLst/>
      </c:spPr>
    </c:title>
    <c:autoTitleDeleted val="0"/>
    <c:plotArea>
      <c:layout/>
      <c:pieChart>
        <c:varyColors val="1"/>
        <c:ser>
          <c:idx val="0"/>
          <c:order val="0"/>
          <c:tx>
            <c:strRef>
              <c:f>Sheet1!$B$1</c:f>
              <c:strCache>
                <c:ptCount val="1"/>
                <c:pt idx="0">
                  <c:v>マニュアルに障害別の特性を考慮した項目の有無</c:v>
                </c:pt>
              </c:strCache>
            </c:strRef>
          </c:tx>
          <c:dPt>
            <c:idx val="0"/>
            <c:bubble3D val="0"/>
            <c:spPr>
              <a:solidFill>
                <a:schemeClr val="accent5">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106-441D-81B1-A6B9229A6F97}"/>
              </c:ext>
            </c:extLst>
          </c:dPt>
          <c:dPt>
            <c:idx val="1"/>
            <c:bubble3D val="0"/>
            <c:spPr>
              <a:solidFill>
                <a:srgbClr val="FF3300"/>
              </a:solidFill>
              <a:ln w="19050">
                <a:solidFill>
                  <a:schemeClr val="lt1"/>
                </a:solidFill>
              </a:ln>
              <a:effectLst/>
            </c:spPr>
            <c:extLst xmlns:c16r2="http://schemas.microsoft.com/office/drawing/2015/06/chart">
              <c:ext xmlns:c16="http://schemas.microsoft.com/office/drawing/2014/chart" uri="{C3380CC4-5D6E-409C-BE32-E72D297353CC}">
                <c16:uniqueId val="{00000003-1106-441D-81B1-A6B9229A6F97}"/>
              </c:ext>
            </c:extLst>
          </c:dPt>
          <c:dPt>
            <c:idx val="2"/>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5-1106-441D-81B1-A6B9229A6F97}"/>
              </c:ext>
            </c:extLst>
          </c:dPt>
          <c:cat>
            <c:strRef>
              <c:f>Sheet1!$A$2:$A$4</c:f>
              <c:strCache>
                <c:ptCount val="3"/>
                <c:pt idx="0">
                  <c:v>項目がある</c:v>
                </c:pt>
                <c:pt idx="1">
                  <c:v>項目がない</c:v>
                </c:pt>
                <c:pt idx="2">
                  <c:v>不明・無回答</c:v>
                </c:pt>
              </c:strCache>
            </c:strRef>
          </c:cat>
          <c:val>
            <c:numRef>
              <c:f>Sheet1!$B$2:$B$4</c:f>
              <c:numCache>
                <c:formatCode>General</c:formatCode>
                <c:ptCount val="3"/>
                <c:pt idx="0">
                  <c:v>20</c:v>
                </c:pt>
                <c:pt idx="1">
                  <c:v>73.3</c:v>
                </c:pt>
                <c:pt idx="2">
                  <c:v>6.7</c:v>
                </c:pt>
              </c:numCache>
            </c:numRef>
          </c:val>
          <c:extLst xmlns:c16r2="http://schemas.microsoft.com/office/drawing/2015/06/chart">
            <c:ext xmlns:c16="http://schemas.microsoft.com/office/drawing/2014/chart" uri="{C3380CC4-5D6E-409C-BE32-E72D297353CC}">
              <c16:uniqueId val="{00000006-1106-441D-81B1-A6B9229A6F9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000" b="1" dirty="0"/>
              <a:t>障害別の特性を考慮した</a:t>
            </a:r>
            <a:endParaRPr lang="en-US" altLang="ja-JP" sz="2000" b="1" dirty="0"/>
          </a:p>
          <a:p>
            <a:pPr>
              <a:defRPr sz="1862" b="0" i="0" u="none" strike="noStrike" kern="1200" spc="0" baseline="0">
                <a:solidFill>
                  <a:schemeClr val="tx1">
                    <a:lumMod val="65000"/>
                    <a:lumOff val="35000"/>
                  </a:schemeClr>
                </a:solidFill>
                <a:latin typeface="+mn-lt"/>
                <a:ea typeface="+mn-ea"/>
                <a:cs typeface="+mn-cs"/>
              </a:defRPr>
            </a:pPr>
            <a:r>
              <a:rPr lang="ja-JP" altLang="en-US" sz="2000" b="1" dirty="0"/>
              <a:t>マニュアルの有無</a:t>
            </a:r>
            <a:endParaRPr lang="en-US" altLang="ja-JP" b="1" dirty="0"/>
          </a:p>
        </c:rich>
      </c:tx>
      <c:overlay val="0"/>
      <c:spPr>
        <a:noFill/>
        <a:ln>
          <a:noFill/>
        </a:ln>
        <a:effectLst/>
      </c:spPr>
    </c:title>
    <c:autoTitleDeleted val="0"/>
    <c:plotArea>
      <c:layout/>
      <c:pieChart>
        <c:varyColors val="1"/>
        <c:ser>
          <c:idx val="0"/>
          <c:order val="0"/>
          <c:tx>
            <c:strRef>
              <c:f>Sheet1!$B$1</c:f>
              <c:strCache>
                <c:ptCount val="1"/>
                <c:pt idx="0">
                  <c:v>列1</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E0E1-4D09-BD16-5AB22AC3F1E3}"/>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0E1-4D09-BD16-5AB22AC3F1E3}"/>
              </c:ext>
            </c:extLst>
          </c:dPt>
          <c:cat>
            <c:strRef>
              <c:f>Sheet1!$A$2:$A$3</c:f>
              <c:strCache>
                <c:ptCount val="2"/>
                <c:pt idx="0">
                  <c:v>ある</c:v>
                </c:pt>
                <c:pt idx="1">
                  <c:v>ない</c:v>
                </c:pt>
              </c:strCache>
            </c:str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E0E1-4D09-BD16-5AB22AC3F1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2863B-8832-4BDC-9FAC-83E0DF07B1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1A2FB87-268B-4343-B5F2-EAC4EB754B94}">
      <dgm:prSet phldrT="[テキスト]" phldr="1"/>
      <dgm:spPr/>
      <dgm:t>
        <a:bodyPr/>
        <a:lstStyle/>
        <a:p>
          <a:endParaRPr kumimoji="1" lang="ja-JP" altLang="en-US" dirty="0"/>
        </a:p>
      </dgm:t>
    </dgm:pt>
    <dgm:pt modelId="{7E4AEF6C-D62A-4AB2-8E47-460450458A7A}" type="parTrans" cxnId="{D48535D1-BAAC-4018-8737-B18CC64945E0}">
      <dgm:prSet/>
      <dgm:spPr/>
      <dgm:t>
        <a:bodyPr/>
        <a:lstStyle/>
        <a:p>
          <a:endParaRPr kumimoji="1" lang="ja-JP" altLang="en-US"/>
        </a:p>
      </dgm:t>
    </dgm:pt>
    <dgm:pt modelId="{AB413EB1-E504-413E-B92D-683E48B8BC0B}" type="sibTrans" cxnId="{D48535D1-BAAC-4018-8737-B18CC64945E0}">
      <dgm:prSet/>
      <dgm:spPr/>
      <dgm:t>
        <a:bodyPr/>
        <a:lstStyle/>
        <a:p>
          <a:endParaRPr kumimoji="1" lang="ja-JP" altLang="en-US"/>
        </a:p>
      </dgm:t>
    </dgm:pt>
    <dgm:pt modelId="{3574A87C-668C-4560-855D-81D9F51B61E6}">
      <dgm:prSet phldrT="[テキスト]"/>
      <dgm:spPr/>
      <dgm:t>
        <a:bodyPr/>
        <a:lstStyle/>
        <a:p>
          <a:r>
            <a:rPr kumimoji="1" lang="ja-JP" altLang="en-US" dirty="0"/>
            <a:t>基礎知識</a:t>
          </a:r>
        </a:p>
      </dgm:t>
    </dgm:pt>
    <dgm:pt modelId="{6C54B9F8-CD1A-4836-8427-2B6E7FB2E24E}" type="parTrans" cxnId="{66462C28-9777-40B1-BA7E-49CA1A275F36}">
      <dgm:prSet/>
      <dgm:spPr/>
      <dgm:t>
        <a:bodyPr/>
        <a:lstStyle/>
        <a:p>
          <a:endParaRPr kumimoji="1" lang="ja-JP" altLang="en-US"/>
        </a:p>
      </dgm:t>
    </dgm:pt>
    <dgm:pt modelId="{94C09437-9AC4-4BE9-A805-596C660FA32B}" type="sibTrans" cxnId="{66462C28-9777-40B1-BA7E-49CA1A275F36}">
      <dgm:prSet/>
      <dgm:spPr/>
      <dgm:t>
        <a:bodyPr/>
        <a:lstStyle/>
        <a:p>
          <a:endParaRPr kumimoji="1" lang="ja-JP" altLang="en-US"/>
        </a:p>
      </dgm:t>
    </dgm:pt>
    <dgm:pt modelId="{44313046-B747-4256-8127-100D1CB11BEF}">
      <dgm:prSet phldrT="[テキスト]" phldr="1"/>
      <dgm:spPr/>
      <dgm:t>
        <a:bodyPr/>
        <a:lstStyle/>
        <a:p>
          <a:endParaRPr kumimoji="1" lang="ja-JP" altLang="en-US" dirty="0"/>
        </a:p>
      </dgm:t>
    </dgm:pt>
    <dgm:pt modelId="{4AA07ECC-BAC5-4DC8-9DA8-F48A460BB6CF}" type="parTrans" cxnId="{483653D4-7515-434A-8815-8B1C806A394A}">
      <dgm:prSet/>
      <dgm:spPr/>
      <dgm:t>
        <a:bodyPr/>
        <a:lstStyle/>
        <a:p>
          <a:endParaRPr kumimoji="1" lang="ja-JP" altLang="en-US"/>
        </a:p>
      </dgm:t>
    </dgm:pt>
    <dgm:pt modelId="{4971B3FF-DF95-41D8-AF40-3BB549E77CA0}" type="sibTrans" cxnId="{483653D4-7515-434A-8815-8B1C806A394A}">
      <dgm:prSet/>
      <dgm:spPr/>
      <dgm:t>
        <a:bodyPr/>
        <a:lstStyle/>
        <a:p>
          <a:endParaRPr kumimoji="1" lang="ja-JP" altLang="en-US"/>
        </a:p>
      </dgm:t>
    </dgm:pt>
    <dgm:pt modelId="{CCB4365D-F5E8-4CB6-8AF7-9F67C84CF85F}">
      <dgm:prSet phldrT="[テキスト]"/>
      <dgm:spPr/>
      <dgm:t>
        <a:bodyPr/>
        <a:lstStyle/>
        <a:p>
          <a:r>
            <a:rPr kumimoji="1" lang="ja-JP" altLang="en-US" dirty="0"/>
            <a:t>日本の現状と問題点</a:t>
          </a:r>
        </a:p>
      </dgm:t>
    </dgm:pt>
    <dgm:pt modelId="{33EFA5DF-6C62-469C-B626-44A5504C0DED}" type="parTrans" cxnId="{5329DC50-F209-4F16-BBE2-5AA83496D4A9}">
      <dgm:prSet/>
      <dgm:spPr/>
      <dgm:t>
        <a:bodyPr/>
        <a:lstStyle/>
        <a:p>
          <a:endParaRPr kumimoji="1" lang="ja-JP" altLang="en-US"/>
        </a:p>
      </dgm:t>
    </dgm:pt>
    <dgm:pt modelId="{30AE388A-85B7-4A26-8778-594C682FAA26}" type="sibTrans" cxnId="{5329DC50-F209-4F16-BBE2-5AA83496D4A9}">
      <dgm:prSet/>
      <dgm:spPr/>
      <dgm:t>
        <a:bodyPr/>
        <a:lstStyle/>
        <a:p>
          <a:endParaRPr kumimoji="1" lang="ja-JP" altLang="en-US"/>
        </a:p>
      </dgm:t>
    </dgm:pt>
    <dgm:pt modelId="{CD706D00-E7A5-4EE2-BF2D-A682C06F9FB0}">
      <dgm:prSet phldrT="[テキスト]" phldr="1"/>
      <dgm:spPr/>
      <dgm:t>
        <a:bodyPr/>
        <a:lstStyle/>
        <a:p>
          <a:endParaRPr kumimoji="1" lang="ja-JP" altLang="en-US" dirty="0"/>
        </a:p>
      </dgm:t>
    </dgm:pt>
    <dgm:pt modelId="{606AF4E6-F169-40DB-B022-61BF36DB7F1A}" type="parTrans" cxnId="{BBAB8E72-B49A-49DA-B317-130FB0FAF217}">
      <dgm:prSet/>
      <dgm:spPr/>
      <dgm:t>
        <a:bodyPr/>
        <a:lstStyle/>
        <a:p>
          <a:endParaRPr kumimoji="1" lang="ja-JP" altLang="en-US"/>
        </a:p>
      </dgm:t>
    </dgm:pt>
    <dgm:pt modelId="{D692BD3C-A9C7-4434-8FE3-58B8B025BF9C}" type="sibTrans" cxnId="{BBAB8E72-B49A-49DA-B317-130FB0FAF217}">
      <dgm:prSet/>
      <dgm:spPr/>
      <dgm:t>
        <a:bodyPr/>
        <a:lstStyle/>
        <a:p>
          <a:endParaRPr kumimoji="1" lang="ja-JP" altLang="en-US"/>
        </a:p>
      </dgm:t>
    </dgm:pt>
    <dgm:pt modelId="{B7266669-2297-4C00-B21D-BA619258E5A2}">
      <dgm:prSet phldrT="[テキスト]"/>
      <dgm:spPr/>
      <dgm:t>
        <a:bodyPr/>
        <a:lstStyle/>
        <a:p>
          <a:r>
            <a:rPr kumimoji="1" lang="ja-JP" altLang="en-US" dirty="0"/>
            <a:t>政策提言</a:t>
          </a:r>
        </a:p>
      </dgm:t>
    </dgm:pt>
    <dgm:pt modelId="{D4C6FE8C-8D69-4013-B9F6-C5E12721F4FD}" type="parTrans" cxnId="{D0A64D21-A984-4E18-9706-5B43CE08CC59}">
      <dgm:prSet/>
      <dgm:spPr/>
      <dgm:t>
        <a:bodyPr/>
        <a:lstStyle/>
        <a:p>
          <a:endParaRPr kumimoji="1" lang="ja-JP" altLang="en-US"/>
        </a:p>
      </dgm:t>
    </dgm:pt>
    <dgm:pt modelId="{5B372305-75CC-4949-8ADA-1F0EEA0366DC}" type="sibTrans" cxnId="{D0A64D21-A984-4E18-9706-5B43CE08CC59}">
      <dgm:prSet/>
      <dgm:spPr/>
      <dgm:t>
        <a:bodyPr/>
        <a:lstStyle/>
        <a:p>
          <a:endParaRPr kumimoji="1" lang="ja-JP" altLang="en-US"/>
        </a:p>
      </dgm:t>
    </dgm:pt>
    <dgm:pt modelId="{434EEB07-3A7E-4387-8CF3-65C13A0093F0}">
      <dgm:prSet/>
      <dgm:spPr/>
      <dgm:t>
        <a:bodyPr/>
        <a:lstStyle/>
        <a:p>
          <a:endParaRPr kumimoji="1" lang="ja-JP" altLang="en-US" dirty="0"/>
        </a:p>
      </dgm:t>
    </dgm:pt>
    <dgm:pt modelId="{88BAA869-2ACB-4BCA-947A-540882599891}" type="parTrans" cxnId="{16231C6D-8F41-4241-9FFC-49D0F0D67908}">
      <dgm:prSet/>
      <dgm:spPr/>
      <dgm:t>
        <a:bodyPr/>
        <a:lstStyle/>
        <a:p>
          <a:endParaRPr kumimoji="1" lang="ja-JP" altLang="en-US"/>
        </a:p>
      </dgm:t>
    </dgm:pt>
    <dgm:pt modelId="{6D3D1A90-C85D-4CD8-8416-9C5BC89B933A}" type="sibTrans" cxnId="{16231C6D-8F41-4241-9FFC-49D0F0D67908}">
      <dgm:prSet/>
      <dgm:spPr/>
      <dgm:t>
        <a:bodyPr/>
        <a:lstStyle/>
        <a:p>
          <a:endParaRPr kumimoji="1" lang="ja-JP" altLang="en-US"/>
        </a:p>
      </dgm:t>
    </dgm:pt>
    <dgm:pt modelId="{CDE4B744-6780-4BC0-895A-0958B0A5A9DC}">
      <dgm:prSet/>
      <dgm:spPr/>
      <dgm:t>
        <a:bodyPr/>
        <a:lstStyle/>
        <a:p>
          <a:r>
            <a:rPr kumimoji="1" lang="ja-JP" altLang="en-US" dirty="0"/>
            <a:t>まとめ</a:t>
          </a:r>
        </a:p>
      </dgm:t>
    </dgm:pt>
    <dgm:pt modelId="{ECB32807-9AA9-4C78-9885-1265C3CE79AA}" type="parTrans" cxnId="{8375517C-4A5F-43B5-9AAE-C9139471A768}">
      <dgm:prSet/>
      <dgm:spPr/>
      <dgm:t>
        <a:bodyPr/>
        <a:lstStyle/>
        <a:p>
          <a:endParaRPr kumimoji="1" lang="ja-JP" altLang="en-US"/>
        </a:p>
      </dgm:t>
    </dgm:pt>
    <dgm:pt modelId="{3CAA81FE-FECC-41AF-9FC6-F98C4D06204A}" type="sibTrans" cxnId="{8375517C-4A5F-43B5-9AAE-C9139471A768}">
      <dgm:prSet/>
      <dgm:spPr/>
      <dgm:t>
        <a:bodyPr/>
        <a:lstStyle/>
        <a:p>
          <a:endParaRPr kumimoji="1" lang="ja-JP" altLang="en-US"/>
        </a:p>
      </dgm:t>
    </dgm:pt>
    <dgm:pt modelId="{C657506F-E58A-47EC-A7E0-61DFC33F406B}" type="pres">
      <dgm:prSet presAssocID="{0B92863B-8832-4BDC-9FAC-83E0DF07B132}" presName="linearFlow" presStyleCnt="0">
        <dgm:presLayoutVars>
          <dgm:dir/>
          <dgm:animLvl val="lvl"/>
          <dgm:resizeHandles val="exact"/>
        </dgm:presLayoutVars>
      </dgm:prSet>
      <dgm:spPr/>
      <dgm:t>
        <a:bodyPr/>
        <a:lstStyle/>
        <a:p>
          <a:endParaRPr kumimoji="1" lang="ja-JP" altLang="en-US"/>
        </a:p>
      </dgm:t>
    </dgm:pt>
    <dgm:pt modelId="{9D001B92-B611-4D66-B520-26CCBE002AD6}" type="pres">
      <dgm:prSet presAssocID="{01A2FB87-268B-4343-B5F2-EAC4EB754B94}" presName="composite" presStyleCnt="0"/>
      <dgm:spPr/>
    </dgm:pt>
    <dgm:pt modelId="{3D649D95-D0CB-4CBB-9219-D9AD53EAA54D}" type="pres">
      <dgm:prSet presAssocID="{01A2FB87-268B-4343-B5F2-EAC4EB754B94}" presName="parentText" presStyleLbl="alignNode1" presStyleIdx="0" presStyleCnt="4">
        <dgm:presLayoutVars>
          <dgm:chMax val="1"/>
          <dgm:bulletEnabled val="1"/>
        </dgm:presLayoutVars>
      </dgm:prSet>
      <dgm:spPr/>
      <dgm:t>
        <a:bodyPr/>
        <a:lstStyle/>
        <a:p>
          <a:endParaRPr kumimoji="1" lang="ja-JP" altLang="en-US"/>
        </a:p>
      </dgm:t>
    </dgm:pt>
    <dgm:pt modelId="{047EAAD1-61F3-4A4B-8433-9E0ED0252F7C}" type="pres">
      <dgm:prSet presAssocID="{01A2FB87-268B-4343-B5F2-EAC4EB754B94}" presName="descendantText" presStyleLbl="alignAcc1" presStyleIdx="0" presStyleCnt="4">
        <dgm:presLayoutVars>
          <dgm:bulletEnabled val="1"/>
        </dgm:presLayoutVars>
      </dgm:prSet>
      <dgm:spPr/>
      <dgm:t>
        <a:bodyPr/>
        <a:lstStyle/>
        <a:p>
          <a:endParaRPr kumimoji="1" lang="ja-JP" altLang="en-US"/>
        </a:p>
      </dgm:t>
    </dgm:pt>
    <dgm:pt modelId="{1643A5EC-3C79-4543-86A6-FE886B6FCF38}" type="pres">
      <dgm:prSet presAssocID="{AB413EB1-E504-413E-B92D-683E48B8BC0B}" presName="sp" presStyleCnt="0"/>
      <dgm:spPr/>
    </dgm:pt>
    <dgm:pt modelId="{5639D888-4BC5-429F-BB4E-4464F41121A5}" type="pres">
      <dgm:prSet presAssocID="{44313046-B747-4256-8127-100D1CB11BEF}" presName="composite" presStyleCnt="0"/>
      <dgm:spPr/>
    </dgm:pt>
    <dgm:pt modelId="{02415ADC-1B6A-470D-8373-08C242FF4275}" type="pres">
      <dgm:prSet presAssocID="{44313046-B747-4256-8127-100D1CB11BEF}" presName="parentText" presStyleLbl="alignNode1" presStyleIdx="1" presStyleCnt="4">
        <dgm:presLayoutVars>
          <dgm:chMax val="1"/>
          <dgm:bulletEnabled val="1"/>
        </dgm:presLayoutVars>
      </dgm:prSet>
      <dgm:spPr/>
      <dgm:t>
        <a:bodyPr/>
        <a:lstStyle/>
        <a:p>
          <a:endParaRPr kumimoji="1" lang="ja-JP" altLang="en-US"/>
        </a:p>
      </dgm:t>
    </dgm:pt>
    <dgm:pt modelId="{CC9AC0DD-957C-42A8-9A4A-24D77BE8038B}" type="pres">
      <dgm:prSet presAssocID="{44313046-B747-4256-8127-100D1CB11BEF}" presName="descendantText" presStyleLbl="alignAcc1" presStyleIdx="1" presStyleCnt="4">
        <dgm:presLayoutVars>
          <dgm:bulletEnabled val="1"/>
        </dgm:presLayoutVars>
      </dgm:prSet>
      <dgm:spPr/>
      <dgm:t>
        <a:bodyPr/>
        <a:lstStyle/>
        <a:p>
          <a:endParaRPr kumimoji="1" lang="ja-JP" altLang="en-US"/>
        </a:p>
      </dgm:t>
    </dgm:pt>
    <dgm:pt modelId="{C1519D30-2485-46DD-B4A6-E2721CD6880E}" type="pres">
      <dgm:prSet presAssocID="{4971B3FF-DF95-41D8-AF40-3BB549E77CA0}" presName="sp" presStyleCnt="0"/>
      <dgm:spPr/>
    </dgm:pt>
    <dgm:pt modelId="{01D20784-CC4F-4A5F-AA5B-7EFB20213AF1}" type="pres">
      <dgm:prSet presAssocID="{CD706D00-E7A5-4EE2-BF2D-A682C06F9FB0}" presName="composite" presStyleCnt="0"/>
      <dgm:spPr/>
    </dgm:pt>
    <dgm:pt modelId="{69FDC0B1-B171-4327-BB7A-E9B64C0BB384}" type="pres">
      <dgm:prSet presAssocID="{CD706D00-E7A5-4EE2-BF2D-A682C06F9FB0}" presName="parentText" presStyleLbl="alignNode1" presStyleIdx="2" presStyleCnt="4">
        <dgm:presLayoutVars>
          <dgm:chMax val="1"/>
          <dgm:bulletEnabled val="1"/>
        </dgm:presLayoutVars>
      </dgm:prSet>
      <dgm:spPr/>
      <dgm:t>
        <a:bodyPr/>
        <a:lstStyle/>
        <a:p>
          <a:endParaRPr kumimoji="1" lang="ja-JP" altLang="en-US"/>
        </a:p>
      </dgm:t>
    </dgm:pt>
    <dgm:pt modelId="{194D7373-6C46-49D2-86C8-BA98A84584F6}" type="pres">
      <dgm:prSet presAssocID="{CD706D00-E7A5-4EE2-BF2D-A682C06F9FB0}" presName="descendantText" presStyleLbl="alignAcc1" presStyleIdx="2" presStyleCnt="4">
        <dgm:presLayoutVars>
          <dgm:bulletEnabled val="1"/>
        </dgm:presLayoutVars>
      </dgm:prSet>
      <dgm:spPr/>
      <dgm:t>
        <a:bodyPr/>
        <a:lstStyle/>
        <a:p>
          <a:endParaRPr kumimoji="1" lang="ja-JP" altLang="en-US"/>
        </a:p>
      </dgm:t>
    </dgm:pt>
    <dgm:pt modelId="{3874BD7E-26DD-49EC-AE27-E0EEFB339F6E}" type="pres">
      <dgm:prSet presAssocID="{D692BD3C-A9C7-4434-8FE3-58B8B025BF9C}" presName="sp" presStyleCnt="0"/>
      <dgm:spPr/>
    </dgm:pt>
    <dgm:pt modelId="{F9A09B76-5146-4BEC-AD29-4C122F2D1C6B}" type="pres">
      <dgm:prSet presAssocID="{434EEB07-3A7E-4387-8CF3-65C13A0093F0}" presName="composite" presStyleCnt="0"/>
      <dgm:spPr/>
    </dgm:pt>
    <dgm:pt modelId="{35F45EA7-F95E-47BF-AA2F-D893F921F337}" type="pres">
      <dgm:prSet presAssocID="{434EEB07-3A7E-4387-8CF3-65C13A0093F0}" presName="parentText" presStyleLbl="alignNode1" presStyleIdx="3" presStyleCnt="4">
        <dgm:presLayoutVars>
          <dgm:chMax val="1"/>
          <dgm:bulletEnabled val="1"/>
        </dgm:presLayoutVars>
      </dgm:prSet>
      <dgm:spPr/>
      <dgm:t>
        <a:bodyPr/>
        <a:lstStyle/>
        <a:p>
          <a:endParaRPr kumimoji="1" lang="ja-JP" altLang="en-US"/>
        </a:p>
      </dgm:t>
    </dgm:pt>
    <dgm:pt modelId="{B69BC279-9BE2-4646-AEFA-DA7383E31483}" type="pres">
      <dgm:prSet presAssocID="{434EEB07-3A7E-4387-8CF3-65C13A0093F0}" presName="descendantText" presStyleLbl="alignAcc1" presStyleIdx="3" presStyleCnt="4">
        <dgm:presLayoutVars>
          <dgm:bulletEnabled val="1"/>
        </dgm:presLayoutVars>
      </dgm:prSet>
      <dgm:spPr/>
      <dgm:t>
        <a:bodyPr/>
        <a:lstStyle/>
        <a:p>
          <a:endParaRPr kumimoji="1" lang="ja-JP" altLang="en-US"/>
        </a:p>
      </dgm:t>
    </dgm:pt>
  </dgm:ptLst>
  <dgm:cxnLst>
    <dgm:cxn modelId="{5329DC50-F209-4F16-BBE2-5AA83496D4A9}" srcId="{44313046-B747-4256-8127-100D1CB11BEF}" destId="{CCB4365D-F5E8-4CB6-8AF7-9F67C84CF85F}" srcOrd="0" destOrd="0" parTransId="{33EFA5DF-6C62-469C-B626-44A5504C0DED}" sibTransId="{30AE388A-85B7-4A26-8778-594C682FAA26}"/>
    <dgm:cxn modelId="{4D6F8331-157E-44B6-82F6-C49DC0F3CE3E}" type="presOf" srcId="{3574A87C-668C-4560-855D-81D9F51B61E6}" destId="{047EAAD1-61F3-4A4B-8433-9E0ED0252F7C}" srcOrd="0" destOrd="0" presId="urn:microsoft.com/office/officeart/2005/8/layout/chevron2"/>
    <dgm:cxn modelId="{BBAB8E72-B49A-49DA-B317-130FB0FAF217}" srcId="{0B92863B-8832-4BDC-9FAC-83E0DF07B132}" destId="{CD706D00-E7A5-4EE2-BF2D-A682C06F9FB0}" srcOrd="2" destOrd="0" parTransId="{606AF4E6-F169-40DB-B022-61BF36DB7F1A}" sibTransId="{D692BD3C-A9C7-4434-8FE3-58B8B025BF9C}"/>
    <dgm:cxn modelId="{800D25C8-6F27-4339-BE56-6F2FFCA4B38C}" type="presOf" srcId="{434EEB07-3A7E-4387-8CF3-65C13A0093F0}" destId="{35F45EA7-F95E-47BF-AA2F-D893F921F337}" srcOrd="0" destOrd="0" presId="urn:microsoft.com/office/officeart/2005/8/layout/chevron2"/>
    <dgm:cxn modelId="{D48535D1-BAAC-4018-8737-B18CC64945E0}" srcId="{0B92863B-8832-4BDC-9FAC-83E0DF07B132}" destId="{01A2FB87-268B-4343-B5F2-EAC4EB754B94}" srcOrd="0" destOrd="0" parTransId="{7E4AEF6C-D62A-4AB2-8E47-460450458A7A}" sibTransId="{AB413EB1-E504-413E-B92D-683E48B8BC0B}"/>
    <dgm:cxn modelId="{4DAFCF2B-A44F-4684-89D8-3560539423B6}" type="presOf" srcId="{44313046-B747-4256-8127-100D1CB11BEF}" destId="{02415ADC-1B6A-470D-8373-08C242FF4275}" srcOrd="0" destOrd="0" presId="urn:microsoft.com/office/officeart/2005/8/layout/chevron2"/>
    <dgm:cxn modelId="{16231C6D-8F41-4241-9FFC-49D0F0D67908}" srcId="{0B92863B-8832-4BDC-9FAC-83E0DF07B132}" destId="{434EEB07-3A7E-4387-8CF3-65C13A0093F0}" srcOrd="3" destOrd="0" parTransId="{88BAA869-2ACB-4BCA-947A-540882599891}" sibTransId="{6D3D1A90-C85D-4CD8-8416-9C5BC89B933A}"/>
    <dgm:cxn modelId="{AA333B82-ABE4-4BD4-B003-2E1F99B5FBAB}" type="presOf" srcId="{0B92863B-8832-4BDC-9FAC-83E0DF07B132}" destId="{C657506F-E58A-47EC-A7E0-61DFC33F406B}" srcOrd="0" destOrd="0" presId="urn:microsoft.com/office/officeart/2005/8/layout/chevron2"/>
    <dgm:cxn modelId="{12FDD939-2EFB-4840-82B7-C6375E685BD5}" type="presOf" srcId="{CD706D00-E7A5-4EE2-BF2D-A682C06F9FB0}" destId="{69FDC0B1-B171-4327-BB7A-E9B64C0BB384}" srcOrd="0" destOrd="0" presId="urn:microsoft.com/office/officeart/2005/8/layout/chevron2"/>
    <dgm:cxn modelId="{66462C28-9777-40B1-BA7E-49CA1A275F36}" srcId="{01A2FB87-268B-4343-B5F2-EAC4EB754B94}" destId="{3574A87C-668C-4560-855D-81D9F51B61E6}" srcOrd="0" destOrd="0" parTransId="{6C54B9F8-CD1A-4836-8427-2B6E7FB2E24E}" sibTransId="{94C09437-9AC4-4BE9-A805-596C660FA32B}"/>
    <dgm:cxn modelId="{8375517C-4A5F-43B5-9AAE-C9139471A768}" srcId="{434EEB07-3A7E-4387-8CF3-65C13A0093F0}" destId="{CDE4B744-6780-4BC0-895A-0958B0A5A9DC}" srcOrd="0" destOrd="0" parTransId="{ECB32807-9AA9-4C78-9885-1265C3CE79AA}" sibTransId="{3CAA81FE-FECC-41AF-9FC6-F98C4D06204A}"/>
    <dgm:cxn modelId="{CB39ED89-AF4C-4D4D-8C21-41F3A3DC0F31}" type="presOf" srcId="{CCB4365D-F5E8-4CB6-8AF7-9F67C84CF85F}" destId="{CC9AC0DD-957C-42A8-9A4A-24D77BE8038B}" srcOrd="0" destOrd="0" presId="urn:microsoft.com/office/officeart/2005/8/layout/chevron2"/>
    <dgm:cxn modelId="{483653D4-7515-434A-8815-8B1C806A394A}" srcId="{0B92863B-8832-4BDC-9FAC-83E0DF07B132}" destId="{44313046-B747-4256-8127-100D1CB11BEF}" srcOrd="1" destOrd="0" parTransId="{4AA07ECC-BAC5-4DC8-9DA8-F48A460BB6CF}" sibTransId="{4971B3FF-DF95-41D8-AF40-3BB549E77CA0}"/>
    <dgm:cxn modelId="{B334FF5C-4445-4777-B160-373F4EF91F9D}" type="presOf" srcId="{B7266669-2297-4C00-B21D-BA619258E5A2}" destId="{194D7373-6C46-49D2-86C8-BA98A84584F6}" srcOrd="0" destOrd="0" presId="urn:microsoft.com/office/officeart/2005/8/layout/chevron2"/>
    <dgm:cxn modelId="{37BCB4AB-C62B-4803-B4A2-601B02370F0A}" type="presOf" srcId="{01A2FB87-268B-4343-B5F2-EAC4EB754B94}" destId="{3D649D95-D0CB-4CBB-9219-D9AD53EAA54D}" srcOrd="0" destOrd="0" presId="urn:microsoft.com/office/officeart/2005/8/layout/chevron2"/>
    <dgm:cxn modelId="{D0A64D21-A984-4E18-9706-5B43CE08CC59}" srcId="{CD706D00-E7A5-4EE2-BF2D-A682C06F9FB0}" destId="{B7266669-2297-4C00-B21D-BA619258E5A2}" srcOrd="0" destOrd="0" parTransId="{D4C6FE8C-8D69-4013-B9F6-C5E12721F4FD}" sibTransId="{5B372305-75CC-4949-8ADA-1F0EEA0366DC}"/>
    <dgm:cxn modelId="{23DB3772-0F8C-4909-87A2-20AB9FC54A9D}" type="presOf" srcId="{CDE4B744-6780-4BC0-895A-0958B0A5A9DC}" destId="{B69BC279-9BE2-4646-AEFA-DA7383E31483}" srcOrd="0" destOrd="0" presId="urn:microsoft.com/office/officeart/2005/8/layout/chevron2"/>
    <dgm:cxn modelId="{753030B9-C3E7-44F5-8D0D-E2AA76C6CE20}" type="presParOf" srcId="{C657506F-E58A-47EC-A7E0-61DFC33F406B}" destId="{9D001B92-B611-4D66-B520-26CCBE002AD6}" srcOrd="0" destOrd="0" presId="urn:microsoft.com/office/officeart/2005/8/layout/chevron2"/>
    <dgm:cxn modelId="{0182F7C4-8731-43FA-AE48-B8AB15CCCB51}" type="presParOf" srcId="{9D001B92-B611-4D66-B520-26CCBE002AD6}" destId="{3D649D95-D0CB-4CBB-9219-D9AD53EAA54D}" srcOrd="0" destOrd="0" presId="urn:microsoft.com/office/officeart/2005/8/layout/chevron2"/>
    <dgm:cxn modelId="{F1E55FCE-1200-4CA7-9173-0D64219E4FD5}" type="presParOf" srcId="{9D001B92-B611-4D66-B520-26CCBE002AD6}" destId="{047EAAD1-61F3-4A4B-8433-9E0ED0252F7C}" srcOrd="1" destOrd="0" presId="urn:microsoft.com/office/officeart/2005/8/layout/chevron2"/>
    <dgm:cxn modelId="{6922DE80-8437-45E7-8339-C25A4F7CF463}" type="presParOf" srcId="{C657506F-E58A-47EC-A7E0-61DFC33F406B}" destId="{1643A5EC-3C79-4543-86A6-FE886B6FCF38}" srcOrd="1" destOrd="0" presId="urn:microsoft.com/office/officeart/2005/8/layout/chevron2"/>
    <dgm:cxn modelId="{841A63DB-ED06-4725-B0D8-8AE3E278E3B8}" type="presParOf" srcId="{C657506F-E58A-47EC-A7E0-61DFC33F406B}" destId="{5639D888-4BC5-429F-BB4E-4464F41121A5}" srcOrd="2" destOrd="0" presId="urn:microsoft.com/office/officeart/2005/8/layout/chevron2"/>
    <dgm:cxn modelId="{27403E2D-03F6-445E-A297-632B1A310D6E}" type="presParOf" srcId="{5639D888-4BC5-429F-BB4E-4464F41121A5}" destId="{02415ADC-1B6A-470D-8373-08C242FF4275}" srcOrd="0" destOrd="0" presId="urn:microsoft.com/office/officeart/2005/8/layout/chevron2"/>
    <dgm:cxn modelId="{3379E8E0-0F99-41C3-9F55-1E15878A5ACC}" type="presParOf" srcId="{5639D888-4BC5-429F-BB4E-4464F41121A5}" destId="{CC9AC0DD-957C-42A8-9A4A-24D77BE8038B}" srcOrd="1" destOrd="0" presId="urn:microsoft.com/office/officeart/2005/8/layout/chevron2"/>
    <dgm:cxn modelId="{7F05B316-8AA9-4C7D-AAE9-E60EC0612B0F}" type="presParOf" srcId="{C657506F-E58A-47EC-A7E0-61DFC33F406B}" destId="{C1519D30-2485-46DD-B4A6-E2721CD6880E}" srcOrd="3" destOrd="0" presId="urn:microsoft.com/office/officeart/2005/8/layout/chevron2"/>
    <dgm:cxn modelId="{BC2AAFF2-B70E-474F-A716-E9353465AC19}" type="presParOf" srcId="{C657506F-E58A-47EC-A7E0-61DFC33F406B}" destId="{01D20784-CC4F-4A5F-AA5B-7EFB20213AF1}" srcOrd="4" destOrd="0" presId="urn:microsoft.com/office/officeart/2005/8/layout/chevron2"/>
    <dgm:cxn modelId="{3FCC25B7-AC50-46D5-B2B3-6556EDE36450}" type="presParOf" srcId="{01D20784-CC4F-4A5F-AA5B-7EFB20213AF1}" destId="{69FDC0B1-B171-4327-BB7A-E9B64C0BB384}" srcOrd="0" destOrd="0" presId="urn:microsoft.com/office/officeart/2005/8/layout/chevron2"/>
    <dgm:cxn modelId="{3FC7D5F8-8E9C-4823-BF16-1EB3ED78534A}" type="presParOf" srcId="{01D20784-CC4F-4A5F-AA5B-7EFB20213AF1}" destId="{194D7373-6C46-49D2-86C8-BA98A84584F6}" srcOrd="1" destOrd="0" presId="urn:microsoft.com/office/officeart/2005/8/layout/chevron2"/>
    <dgm:cxn modelId="{01ECC9AE-D901-4F5C-9083-0830BA3AA30B}" type="presParOf" srcId="{C657506F-E58A-47EC-A7E0-61DFC33F406B}" destId="{3874BD7E-26DD-49EC-AE27-E0EEFB339F6E}" srcOrd="5" destOrd="0" presId="urn:microsoft.com/office/officeart/2005/8/layout/chevron2"/>
    <dgm:cxn modelId="{AAB9985B-E620-4852-A702-5582AF738DB7}" type="presParOf" srcId="{C657506F-E58A-47EC-A7E0-61DFC33F406B}" destId="{F9A09B76-5146-4BEC-AD29-4C122F2D1C6B}" srcOrd="6" destOrd="0" presId="urn:microsoft.com/office/officeart/2005/8/layout/chevron2"/>
    <dgm:cxn modelId="{C760161D-D8D0-413C-B000-C5E08FBFF561}" type="presParOf" srcId="{F9A09B76-5146-4BEC-AD29-4C122F2D1C6B}" destId="{35F45EA7-F95E-47BF-AA2F-D893F921F337}" srcOrd="0" destOrd="0" presId="urn:microsoft.com/office/officeart/2005/8/layout/chevron2"/>
    <dgm:cxn modelId="{FBCC829D-984D-44F8-94A8-A3A9E54D4E75}" type="presParOf" srcId="{F9A09B76-5146-4BEC-AD29-4C122F2D1C6B}" destId="{B69BC279-9BE2-4646-AEFA-DA7383E314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5941D9-EF7E-473A-9BCC-6CB59A4707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DB99D5D-E9DC-480E-B917-3737B9C0053F}">
      <dgm:prSet custT="1"/>
      <dgm:spPr/>
      <dgm:t>
        <a:bodyPr/>
        <a:lstStyle/>
        <a:p>
          <a:r>
            <a:rPr kumimoji="1" lang="ja-JP" altLang="en-US" sz="2800" dirty="0"/>
            <a:t>①選手の卵となりうる生徒が多くいる特別支援学校に</a:t>
          </a:r>
          <a:r>
            <a:rPr kumimoji="1" lang="ja-JP" altLang="en-US" sz="2800" dirty="0">
              <a:solidFill>
                <a:srgbClr val="FF0000"/>
              </a:solidFill>
            </a:rPr>
            <a:t>日本障害者スポーツ協会主催の競技紹介講座</a:t>
          </a:r>
          <a:r>
            <a:rPr kumimoji="1" lang="ja-JP" altLang="en-US" sz="2800" dirty="0"/>
            <a:t>を行う</a:t>
          </a:r>
          <a:endParaRPr kumimoji="1" lang="en-US" altLang="ja-JP" sz="2800" dirty="0"/>
        </a:p>
        <a:p>
          <a:r>
            <a:rPr kumimoji="1" lang="ja-JP" altLang="en-US" sz="2800" dirty="0"/>
            <a:t>　　　　競技に関する実践的な教育内容</a:t>
          </a:r>
          <a:r>
            <a:rPr kumimoji="1" lang="en-US" sz="2800" dirty="0"/>
            <a:t/>
          </a:r>
          <a:br>
            <a:rPr kumimoji="1" lang="en-US" sz="2800" dirty="0"/>
          </a:br>
          <a:endParaRPr lang="ja-JP" altLang="en-US" sz="2700" dirty="0"/>
        </a:p>
      </dgm:t>
    </dgm:pt>
    <dgm:pt modelId="{58E2422D-258C-4283-8C1D-F6BCC9731E50}" type="parTrans" cxnId="{10803CD9-2B3B-45F8-9890-A72C6FB010BE}">
      <dgm:prSet/>
      <dgm:spPr/>
      <dgm:t>
        <a:bodyPr/>
        <a:lstStyle/>
        <a:p>
          <a:endParaRPr kumimoji="1" lang="ja-JP" altLang="en-US"/>
        </a:p>
      </dgm:t>
    </dgm:pt>
    <dgm:pt modelId="{0917C010-24A7-47D3-8693-6C2B5649FD08}" type="sibTrans" cxnId="{10803CD9-2B3B-45F8-9890-A72C6FB010BE}">
      <dgm:prSet/>
      <dgm:spPr/>
      <dgm:t>
        <a:bodyPr/>
        <a:lstStyle/>
        <a:p>
          <a:endParaRPr kumimoji="1" lang="ja-JP" altLang="en-US"/>
        </a:p>
      </dgm:t>
    </dgm:pt>
    <dgm:pt modelId="{ED0E7C02-5F12-445A-8F3D-BBBBDECFB443}">
      <dgm:prSet custT="1"/>
      <dgm:spPr/>
      <dgm:t>
        <a:bodyPr/>
        <a:lstStyle/>
        <a:p>
          <a:r>
            <a:rPr kumimoji="1" lang="ja-JP" altLang="en-US" sz="2800" dirty="0"/>
            <a:t>②各都道府県の障害者スポーツ協会が、</a:t>
          </a:r>
          <a:r>
            <a:rPr kumimoji="1" lang="ja-JP" altLang="en-US" sz="2800" dirty="0">
              <a:solidFill>
                <a:srgbClr val="FF0000"/>
              </a:solidFill>
            </a:rPr>
            <a:t>様々な障害者スポーツが一堂に会したイベント（障害者スポーツ</a:t>
          </a:r>
          <a:r>
            <a:rPr kumimoji="1" lang="en-US" sz="2800" dirty="0">
              <a:solidFill>
                <a:srgbClr val="FF0000"/>
              </a:solidFill>
            </a:rPr>
            <a:t>EXPO</a:t>
          </a:r>
          <a:r>
            <a:rPr kumimoji="1" lang="ja-JP" altLang="en-US" sz="2800" dirty="0">
              <a:solidFill>
                <a:srgbClr val="FF0000"/>
              </a:solidFill>
            </a:rPr>
            <a:t>）</a:t>
          </a:r>
          <a:r>
            <a:rPr kumimoji="1" lang="ja-JP" altLang="en-US" sz="2800" dirty="0"/>
            <a:t>を定期的に開催</a:t>
          </a:r>
          <a:endParaRPr lang="ja-JP" altLang="en-US" sz="2800" dirty="0"/>
        </a:p>
      </dgm:t>
    </dgm:pt>
    <dgm:pt modelId="{E2EF4A32-D7BE-41B6-8E7C-DD7B140D940E}" type="parTrans" cxnId="{F3F474F9-0C39-44C1-9759-2C6466E16DE0}">
      <dgm:prSet/>
      <dgm:spPr/>
      <dgm:t>
        <a:bodyPr/>
        <a:lstStyle/>
        <a:p>
          <a:endParaRPr kumimoji="1" lang="ja-JP" altLang="en-US"/>
        </a:p>
      </dgm:t>
    </dgm:pt>
    <dgm:pt modelId="{54FC2755-FEBE-4A97-A612-AB197B3E3B49}" type="sibTrans" cxnId="{F3F474F9-0C39-44C1-9759-2C6466E16DE0}">
      <dgm:prSet/>
      <dgm:spPr/>
      <dgm:t>
        <a:bodyPr/>
        <a:lstStyle/>
        <a:p>
          <a:endParaRPr kumimoji="1" lang="ja-JP" altLang="en-US"/>
        </a:p>
      </dgm:t>
    </dgm:pt>
    <dgm:pt modelId="{D08EF7E7-4A8B-4724-8368-8763467B2005}" type="pres">
      <dgm:prSet presAssocID="{FE5941D9-EF7E-473A-9BCC-6CB59A4707C3}" presName="vert0" presStyleCnt="0">
        <dgm:presLayoutVars>
          <dgm:dir/>
          <dgm:animOne val="branch"/>
          <dgm:animLvl val="lvl"/>
        </dgm:presLayoutVars>
      </dgm:prSet>
      <dgm:spPr/>
      <dgm:t>
        <a:bodyPr/>
        <a:lstStyle/>
        <a:p>
          <a:endParaRPr kumimoji="1" lang="ja-JP" altLang="en-US"/>
        </a:p>
      </dgm:t>
    </dgm:pt>
    <dgm:pt modelId="{EE9FDC19-FF20-4066-8186-7E2E44FEDE12}" type="pres">
      <dgm:prSet presAssocID="{CDB99D5D-E9DC-480E-B917-3737B9C0053F}" presName="thickLine" presStyleLbl="alignNode1" presStyleIdx="0" presStyleCnt="2"/>
      <dgm:spPr/>
    </dgm:pt>
    <dgm:pt modelId="{3C06955A-256F-4D91-AB9D-6E1EB21441BC}" type="pres">
      <dgm:prSet presAssocID="{CDB99D5D-E9DC-480E-B917-3737B9C0053F}" presName="horz1" presStyleCnt="0"/>
      <dgm:spPr/>
    </dgm:pt>
    <dgm:pt modelId="{38D986BE-A094-4BFD-85A1-49B3472A6973}" type="pres">
      <dgm:prSet presAssocID="{CDB99D5D-E9DC-480E-B917-3737B9C0053F}" presName="tx1" presStyleLbl="revTx" presStyleIdx="0" presStyleCnt="2" custScaleX="97846" custScaleY="97382" custLinFactNeighborX="0" custLinFactNeighborY="-5478"/>
      <dgm:spPr/>
      <dgm:t>
        <a:bodyPr/>
        <a:lstStyle/>
        <a:p>
          <a:endParaRPr kumimoji="1" lang="ja-JP" altLang="en-US"/>
        </a:p>
      </dgm:t>
    </dgm:pt>
    <dgm:pt modelId="{65BD4966-7DAD-4F78-B646-BEA98B637A1B}" type="pres">
      <dgm:prSet presAssocID="{CDB99D5D-E9DC-480E-B917-3737B9C0053F}" presName="vert1" presStyleCnt="0"/>
      <dgm:spPr/>
    </dgm:pt>
    <dgm:pt modelId="{DF64E620-BE60-40B1-A377-C126079D3C47}" type="pres">
      <dgm:prSet presAssocID="{ED0E7C02-5F12-445A-8F3D-BBBBDECFB443}" presName="thickLine" presStyleLbl="alignNode1" presStyleIdx="1" presStyleCnt="2"/>
      <dgm:spPr/>
    </dgm:pt>
    <dgm:pt modelId="{CBEDD558-B385-464D-A04D-414945744B84}" type="pres">
      <dgm:prSet presAssocID="{ED0E7C02-5F12-445A-8F3D-BBBBDECFB443}" presName="horz1" presStyleCnt="0"/>
      <dgm:spPr/>
    </dgm:pt>
    <dgm:pt modelId="{3DEBCA22-0C21-4C91-90F2-9FFB8D60B0BE}" type="pres">
      <dgm:prSet presAssocID="{ED0E7C02-5F12-445A-8F3D-BBBBDECFB443}" presName="tx1" presStyleLbl="revTx" presStyleIdx="1" presStyleCnt="2" custScaleY="100295" custLinFactNeighborX="49" custLinFactNeighborY="1826"/>
      <dgm:spPr/>
      <dgm:t>
        <a:bodyPr/>
        <a:lstStyle/>
        <a:p>
          <a:endParaRPr kumimoji="1" lang="ja-JP" altLang="en-US"/>
        </a:p>
      </dgm:t>
    </dgm:pt>
    <dgm:pt modelId="{07279EC6-E126-4D13-B624-726612F8C920}" type="pres">
      <dgm:prSet presAssocID="{ED0E7C02-5F12-445A-8F3D-BBBBDECFB443}" presName="vert1" presStyleCnt="0"/>
      <dgm:spPr/>
    </dgm:pt>
  </dgm:ptLst>
  <dgm:cxnLst>
    <dgm:cxn modelId="{741247C4-C2D5-4578-A1C1-F02F8689436B}" type="presOf" srcId="{ED0E7C02-5F12-445A-8F3D-BBBBDECFB443}" destId="{3DEBCA22-0C21-4C91-90F2-9FFB8D60B0BE}" srcOrd="0" destOrd="0" presId="urn:microsoft.com/office/officeart/2008/layout/LinedList"/>
    <dgm:cxn modelId="{10803CD9-2B3B-45F8-9890-A72C6FB010BE}" srcId="{FE5941D9-EF7E-473A-9BCC-6CB59A4707C3}" destId="{CDB99D5D-E9DC-480E-B917-3737B9C0053F}" srcOrd="0" destOrd="0" parTransId="{58E2422D-258C-4283-8C1D-F6BCC9731E50}" sibTransId="{0917C010-24A7-47D3-8693-6C2B5649FD08}"/>
    <dgm:cxn modelId="{58CAA473-2279-4875-B0D2-24DFE9AE6D19}" type="presOf" srcId="{CDB99D5D-E9DC-480E-B917-3737B9C0053F}" destId="{38D986BE-A094-4BFD-85A1-49B3472A6973}" srcOrd="0" destOrd="0" presId="urn:microsoft.com/office/officeart/2008/layout/LinedList"/>
    <dgm:cxn modelId="{F3F474F9-0C39-44C1-9759-2C6466E16DE0}" srcId="{FE5941D9-EF7E-473A-9BCC-6CB59A4707C3}" destId="{ED0E7C02-5F12-445A-8F3D-BBBBDECFB443}" srcOrd="1" destOrd="0" parTransId="{E2EF4A32-D7BE-41B6-8E7C-DD7B140D940E}" sibTransId="{54FC2755-FEBE-4A97-A612-AB197B3E3B49}"/>
    <dgm:cxn modelId="{628F16BB-4DB0-40DF-927B-D1BE81DD5836}" type="presOf" srcId="{FE5941D9-EF7E-473A-9BCC-6CB59A4707C3}" destId="{D08EF7E7-4A8B-4724-8368-8763467B2005}" srcOrd="0" destOrd="0" presId="urn:microsoft.com/office/officeart/2008/layout/LinedList"/>
    <dgm:cxn modelId="{4E8FC3D3-591C-4F58-94FC-03D11DC27E1B}" type="presParOf" srcId="{D08EF7E7-4A8B-4724-8368-8763467B2005}" destId="{EE9FDC19-FF20-4066-8186-7E2E44FEDE12}" srcOrd="0" destOrd="0" presId="urn:microsoft.com/office/officeart/2008/layout/LinedList"/>
    <dgm:cxn modelId="{398D8D63-4B01-409C-8BE9-F6C3C5EE6923}" type="presParOf" srcId="{D08EF7E7-4A8B-4724-8368-8763467B2005}" destId="{3C06955A-256F-4D91-AB9D-6E1EB21441BC}" srcOrd="1" destOrd="0" presId="urn:microsoft.com/office/officeart/2008/layout/LinedList"/>
    <dgm:cxn modelId="{FCBA0298-EE6C-4A92-BAB5-C45AF32AE898}" type="presParOf" srcId="{3C06955A-256F-4D91-AB9D-6E1EB21441BC}" destId="{38D986BE-A094-4BFD-85A1-49B3472A6973}" srcOrd="0" destOrd="0" presId="urn:microsoft.com/office/officeart/2008/layout/LinedList"/>
    <dgm:cxn modelId="{82B8F1BC-C514-46AA-9251-849EAF5C8855}" type="presParOf" srcId="{3C06955A-256F-4D91-AB9D-6E1EB21441BC}" destId="{65BD4966-7DAD-4F78-B646-BEA98B637A1B}" srcOrd="1" destOrd="0" presId="urn:microsoft.com/office/officeart/2008/layout/LinedList"/>
    <dgm:cxn modelId="{ED179EC9-8548-476C-AC89-78E5EC31B38A}" type="presParOf" srcId="{D08EF7E7-4A8B-4724-8368-8763467B2005}" destId="{DF64E620-BE60-40B1-A377-C126079D3C47}" srcOrd="2" destOrd="0" presId="urn:microsoft.com/office/officeart/2008/layout/LinedList"/>
    <dgm:cxn modelId="{D21B7F7D-C447-47DA-80A8-AFF36008F170}" type="presParOf" srcId="{D08EF7E7-4A8B-4724-8368-8763467B2005}" destId="{CBEDD558-B385-464D-A04D-414945744B84}" srcOrd="3" destOrd="0" presId="urn:microsoft.com/office/officeart/2008/layout/LinedList"/>
    <dgm:cxn modelId="{52BBF258-29C1-4F6F-851F-7870E2132213}" type="presParOf" srcId="{CBEDD558-B385-464D-A04D-414945744B84}" destId="{3DEBCA22-0C21-4C91-90F2-9FFB8D60B0BE}" srcOrd="0" destOrd="0" presId="urn:microsoft.com/office/officeart/2008/layout/LinedList"/>
    <dgm:cxn modelId="{CD78DE03-D510-4A09-A25E-7C2BE35DD63E}" type="presParOf" srcId="{CBEDD558-B385-464D-A04D-414945744B84}" destId="{07279EC6-E126-4D13-B624-726612F8C9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708B01-44D4-44FE-9CD2-FFE1342F4F7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281B6800-DF7B-4D0E-9A9A-90D2F9FC6818}">
      <dgm:prSet/>
      <dgm:spPr/>
      <dgm:t>
        <a:bodyPr/>
        <a:lstStyle/>
        <a:p>
          <a:r>
            <a:rPr kumimoji="1" lang="ja-JP" altLang="en-US" dirty="0"/>
            <a:t>障害者がスポーツ全般に触れる機会の増加</a:t>
          </a:r>
        </a:p>
      </dgm:t>
    </dgm:pt>
    <dgm:pt modelId="{53FD9302-13B3-4287-8858-3D1FF4792725}" type="parTrans" cxnId="{FDB05876-6E71-4773-97B7-80C66A576E15}">
      <dgm:prSet/>
      <dgm:spPr/>
      <dgm:t>
        <a:bodyPr/>
        <a:lstStyle/>
        <a:p>
          <a:endParaRPr kumimoji="1" lang="ja-JP" altLang="en-US"/>
        </a:p>
      </dgm:t>
    </dgm:pt>
    <dgm:pt modelId="{3E3A7661-D4EF-4463-8770-7DD936551394}" type="sibTrans" cxnId="{FDB05876-6E71-4773-97B7-80C66A576E15}">
      <dgm:prSet/>
      <dgm:spPr/>
      <dgm:t>
        <a:bodyPr/>
        <a:lstStyle/>
        <a:p>
          <a:endParaRPr kumimoji="1" lang="ja-JP" altLang="en-US" dirty="0"/>
        </a:p>
      </dgm:t>
    </dgm:pt>
    <dgm:pt modelId="{32AB01EE-AFAC-46E2-A38E-393BA168E503}">
      <dgm:prSet/>
      <dgm:spPr/>
      <dgm:t>
        <a:bodyPr/>
        <a:lstStyle/>
        <a:p>
          <a:r>
            <a:rPr kumimoji="1" lang="ja-JP" altLang="en-US" dirty="0"/>
            <a:t>障害者スポーツを始めるきっかけづくり</a:t>
          </a:r>
        </a:p>
      </dgm:t>
    </dgm:pt>
    <dgm:pt modelId="{C30047D2-B9E1-490A-BB96-5B6A6C2FD201}" type="parTrans" cxnId="{F1620807-96E5-4656-A32B-DADD7036F464}">
      <dgm:prSet/>
      <dgm:spPr/>
      <dgm:t>
        <a:bodyPr/>
        <a:lstStyle/>
        <a:p>
          <a:endParaRPr kumimoji="1" lang="ja-JP" altLang="en-US"/>
        </a:p>
      </dgm:t>
    </dgm:pt>
    <dgm:pt modelId="{7F5B3D8C-EE60-467E-9E3F-40D3E4B9E948}" type="sibTrans" cxnId="{F1620807-96E5-4656-A32B-DADD7036F464}">
      <dgm:prSet/>
      <dgm:spPr/>
      <dgm:t>
        <a:bodyPr/>
        <a:lstStyle/>
        <a:p>
          <a:endParaRPr kumimoji="1" lang="ja-JP" altLang="en-US" dirty="0"/>
        </a:p>
      </dgm:t>
    </dgm:pt>
    <dgm:pt modelId="{AF243E92-E1A7-4BC2-BFAF-5938DB666C5F}">
      <dgm:prSet/>
      <dgm:spPr/>
      <dgm:t>
        <a:bodyPr/>
        <a:lstStyle/>
        <a:p>
          <a:r>
            <a:rPr kumimoji="1" lang="ja-JP" altLang="en-US" dirty="0"/>
            <a:t>若年層アスリートの育成環境整備</a:t>
          </a:r>
        </a:p>
      </dgm:t>
    </dgm:pt>
    <dgm:pt modelId="{4B41AB2A-391F-4015-B52B-AF1E083D1BDD}" type="parTrans" cxnId="{15628B34-F8E9-48FA-A9DA-364BC0E215BF}">
      <dgm:prSet/>
      <dgm:spPr/>
      <dgm:t>
        <a:bodyPr/>
        <a:lstStyle/>
        <a:p>
          <a:endParaRPr kumimoji="1" lang="ja-JP" altLang="en-US"/>
        </a:p>
      </dgm:t>
    </dgm:pt>
    <dgm:pt modelId="{A2F3CB94-8959-41BC-B662-95AAA668B016}" type="sibTrans" cxnId="{15628B34-F8E9-48FA-A9DA-364BC0E215BF}">
      <dgm:prSet/>
      <dgm:spPr/>
      <dgm:t>
        <a:bodyPr/>
        <a:lstStyle/>
        <a:p>
          <a:endParaRPr kumimoji="1" lang="ja-JP" altLang="en-US"/>
        </a:p>
      </dgm:t>
    </dgm:pt>
    <dgm:pt modelId="{2BB215F6-62E6-41D2-8F96-EEBB857E3BBF}" type="pres">
      <dgm:prSet presAssocID="{50708B01-44D4-44FE-9CD2-FFE1342F4F7B}" presName="outerComposite" presStyleCnt="0">
        <dgm:presLayoutVars>
          <dgm:chMax val="5"/>
          <dgm:dir/>
          <dgm:resizeHandles val="exact"/>
        </dgm:presLayoutVars>
      </dgm:prSet>
      <dgm:spPr/>
      <dgm:t>
        <a:bodyPr/>
        <a:lstStyle/>
        <a:p>
          <a:endParaRPr kumimoji="1" lang="ja-JP" altLang="en-US"/>
        </a:p>
      </dgm:t>
    </dgm:pt>
    <dgm:pt modelId="{CA33D78A-977D-4D63-B553-8FB06A6D3D61}" type="pres">
      <dgm:prSet presAssocID="{50708B01-44D4-44FE-9CD2-FFE1342F4F7B}" presName="dummyMaxCanvas" presStyleCnt="0">
        <dgm:presLayoutVars/>
      </dgm:prSet>
      <dgm:spPr/>
    </dgm:pt>
    <dgm:pt modelId="{3B0C6F81-AB95-497D-BD44-154CB1A31B89}" type="pres">
      <dgm:prSet presAssocID="{50708B01-44D4-44FE-9CD2-FFE1342F4F7B}" presName="ThreeNodes_1" presStyleLbl="node1" presStyleIdx="0" presStyleCnt="3">
        <dgm:presLayoutVars>
          <dgm:bulletEnabled val="1"/>
        </dgm:presLayoutVars>
      </dgm:prSet>
      <dgm:spPr/>
      <dgm:t>
        <a:bodyPr/>
        <a:lstStyle/>
        <a:p>
          <a:endParaRPr kumimoji="1" lang="ja-JP" altLang="en-US"/>
        </a:p>
      </dgm:t>
    </dgm:pt>
    <dgm:pt modelId="{E7F65E14-6DD0-4179-A93B-B82462BAA314}" type="pres">
      <dgm:prSet presAssocID="{50708B01-44D4-44FE-9CD2-FFE1342F4F7B}" presName="ThreeNodes_2" presStyleLbl="node1" presStyleIdx="1" presStyleCnt="3">
        <dgm:presLayoutVars>
          <dgm:bulletEnabled val="1"/>
        </dgm:presLayoutVars>
      </dgm:prSet>
      <dgm:spPr/>
      <dgm:t>
        <a:bodyPr/>
        <a:lstStyle/>
        <a:p>
          <a:endParaRPr kumimoji="1" lang="ja-JP" altLang="en-US"/>
        </a:p>
      </dgm:t>
    </dgm:pt>
    <dgm:pt modelId="{B117762B-E82B-4F97-B9E8-62E63D38FBAF}" type="pres">
      <dgm:prSet presAssocID="{50708B01-44D4-44FE-9CD2-FFE1342F4F7B}" presName="ThreeNodes_3" presStyleLbl="node1" presStyleIdx="2" presStyleCnt="3">
        <dgm:presLayoutVars>
          <dgm:bulletEnabled val="1"/>
        </dgm:presLayoutVars>
      </dgm:prSet>
      <dgm:spPr/>
      <dgm:t>
        <a:bodyPr/>
        <a:lstStyle/>
        <a:p>
          <a:endParaRPr kumimoji="1" lang="ja-JP" altLang="en-US"/>
        </a:p>
      </dgm:t>
    </dgm:pt>
    <dgm:pt modelId="{8112B419-9DA8-4000-880F-8BCDCDE8F751}" type="pres">
      <dgm:prSet presAssocID="{50708B01-44D4-44FE-9CD2-FFE1342F4F7B}" presName="ThreeConn_1-2" presStyleLbl="fgAccFollowNode1" presStyleIdx="0" presStyleCnt="2">
        <dgm:presLayoutVars>
          <dgm:bulletEnabled val="1"/>
        </dgm:presLayoutVars>
      </dgm:prSet>
      <dgm:spPr/>
      <dgm:t>
        <a:bodyPr/>
        <a:lstStyle/>
        <a:p>
          <a:endParaRPr kumimoji="1" lang="ja-JP" altLang="en-US"/>
        </a:p>
      </dgm:t>
    </dgm:pt>
    <dgm:pt modelId="{5A1EBF02-0305-41BC-BCB7-D32040792417}" type="pres">
      <dgm:prSet presAssocID="{50708B01-44D4-44FE-9CD2-FFE1342F4F7B}" presName="ThreeConn_2-3" presStyleLbl="fgAccFollowNode1" presStyleIdx="1" presStyleCnt="2">
        <dgm:presLayoutVars>
          <dgm:bulletEnabled val="1"/>
        </dgm:presLayoutVars>
      </dgm:prSet>
      <dgm:spPr/>
      <dgm:t>
        <a:bodyPr/>
        <a:lstStyle/>
        <a:p>
          <a:endParaRPr kumimoji="1" lang="ja-JP" altLang="en-US"/>
        </a:p>
      </dgm:t>
    </dgm:pt>
    <dgm:pt modelId="{0E0259B4-EE1E-4CBF-834C-B2995D2D37A7}" type="pres">
      <dgm:prSet presAssocID="{50708B01-44D4-44FE-9CD2-FFE1342F4F7B}" presName="ThreeNodes_1_text" presStyleLbl="node1" presStyleIdx="2" presStyleCnt="3">
        <dgm:presLayoutVars>
          <dgm:bulletEnabled val="1"/>
        </dgm:presLayoutVars>
      </dgm:prSet>
      <dgm:spPr/>
      <dgm:t>
        <a:bodyPr/>
        <a:lstStyle/>
        <a:p>
          <a:endParaRPr kumimoji="1" lang="ja-JP" altLang="en-US"/>
        </a:p>
      </dgm:t>
    </dgm:pt>
    <dgm:pt modelId="{D0BDF8C8-89F5-4087-A8F2-40E5B2F6B8F9}" type="pres">
      <dgm:prSet presAssocID="{50708B01-44D4-44FE-9CD2-FFE1342F4F7B}" presName="ThreeNodes_2_text" presStyleLbl="node1" presStyleIdx="2" presStyleCnt="3">
        <dgm:presLayoutVars>
          <dgm:bulletEnabled val="1"/>
        </dgm:presLayoutVars>
      </dgm:prSet>
      <dgm:spPr/>
      <dgm:t>
        <a:bodyPr/>
        <a:lstStyle/>
        <a:p>
          <a:endParaRPr kumimoji="1" lang="ja-JP" altLang="en-US"/>
        </a:p>
      </dgm:t>
    </dgm:pt>
    <dgm:pt modelId="{BB06E15F-ECE3-45F5-9661-ED0701E7C79C}" type="pres">
      <dgm:prSet presAssocID="{50708B01-44D4-44FE-9CD2-FFE1342F4F7B}" presName="ThreeNodes_3_text" presStyleLbl="node1" presStyleIdx="2" presStyleCnt="3">
        <dgm:presLayoutVars>
          <dgm:bulletEnabled val="1"/>
        </dgm:presLayoutVars>
      </dgm:prSet>
      <dgm:spPr/>
      <dgm:t>
        <a:bodyPr/>
        <a:lstStyle/>
        <a:p>
          <a:endParaRPr kumimoji="1" lang="ja-JP" altLang="en-US"/>
        </a:p>
      </dgm:t>
    </dgm:pt>
  </dgm:ptLst>
  <dgm:cxnLst>
    <dgm:cxn modelId="{3F965016-B24B-4FFB-8CA8-AB32A5235C32}" type="presOf" srcId="{281B6800-DF7B-4D0E-9A9A-90D2F9FC6818}" destId="{0E0259B4-EE1E-4CBF-834C-B2995D2D37A7}" srcOrd="1" destOrd="0" presId="urn:microsoft.com/office/officeart/2005/8/layout/vProcess5"/>
    <dgm:cxn modelId="{5C07A431-1CB3-4C2C-99F8-F72748E0BBFD}" type="presOf" srcId="{AF243E92-E1A7-4BC2-BFAF-5938DB666C5F}" destId="{B117762B-E82B-4F97-B9E8-62E63D38FBAF}" srcOrd="0" destOrd="0" presId="urn:microsoft.com/office/officeart/2005/8/layout/vProcess5"/>
    <dgm:cxn modelId="{F1620807-96E5-4656-A32B-DADD7036F464}" srcId="{50708B01-44D4-44FE-9CD2-FFE1342F4F7B}" destId="{32AB01EE-AFAC-46E2-A38E-393BA168E503}" srcOrd="1" destOrd="0" parTransId="{C30047D2-B9E1-490A-BB96-5B6A6C2FD201}" sibTransId="{7F5B3D8C-EE60-467E-9E3F-40D3E4B9E948}"/>
    <dgm:cxn modelId="{7AC521B2-7F75-4AE3-A58A-508B186DD1B0}" type="presOf" srcId="{281B6800-DF7B-4D0E-9A9A-90D2F9FC6818}" destId="{3B0C6F81-AB95-497D-BD44-154CB1A31B89}" srcOrd="0" destOrd="0" presId="urn:microsoft.com/office/officeart/2005/8/layout/vProcess5"/>
    <dgm:cxn modelId="{6BCC0DAC-1038-4CEF-8930-D42A228E1A20}" type="presOf" srcId="{50708B01-44D4-44FE-9CD2-FFE1342F4F7B}" destId="{2BB215F6-62E6-41D2-8F96-EEBB857E3BBF}" srcOrd="0" destOrd="0" presId="urn:microsoft.com/office/officeart/2005/8/layout/vProcess5"/>
    <dgm:cxn modelId="{2FCD158D-5AAC-46E1-8828-C768D974DA16}" type="presOf" srcId="{3E3A7661-D4EF-4463-8770-7DD936551394}" destId="{8112B419-9DA8-4000-880F-8BCDCDE8F751}" srcOrd="0" destOrd="0" presId="urn:microsoft.com/office/officeart/2005/8/layout/vProcess5"/>
    <dgm:cxn modelId="{66DCBBA5-7D80-400D-B0F0-0649A2E7054E}" type="presOf" srcId="{32AB01EE-AFAC-46E2-A38E-393BA168E503}" destId="{E7F65E14-6DD0-4179-A93B-B82462BAA314}" srcOrd="0" destOrd="0" presId="urn:microsoft.com/office/officeart/2005/8/layout/vProcess5"/>
    <dgm:cxn modelId="{88731FF5-7CD3-4F5E-B821-B7A482F81471}" type="presOf" srcId="{7F5B3D8C-EE60-467E-9E3F-40D3E4B9E948}" destId="{5A1EBF02-0305-41BC-BCB7-D32040792417}" srcOrd="0" destOrd="0" presId="urn:microsoft.com/office/officeart/2005/8/layout/vProcess5"/>
    <dgm:cxn modelId="{42D87996-81C4-48F5-953C-602F1CAFE036}" type="presOf" srcId="{AF243E92-E1A7-4BC2-BFAF-5938DB666C5F}" destId="{BB06E15F-ECE3-45F5-9661-ED0701E7C79C}" srcOrd="1" destOrd="0" presId="urn:microsoft.com/office/officeart/2005/8/layout/vProcess5"/>
    <dgm:cxn modelId="{A6652227-AEAE-44EC-A544-2FD968D28EF5}" type="presOf" srcId="{32AB01EE-AFAC-46E2-A38E-393BA168E503}" destId="{D0BDF8C8-89F5-4087-A8F2-40E5B2F6B8F9}" srcOrd="1" destOrd="0" presId="urn:microsoft.com/office/officeart/2005/8/layout/vProcess5"/>
    <dgm:cxn modelId="{FDB05876-6E71-4773-97B7-80C66A576E15}" srcId="{50708B01-44D4-44FE-9CD2-FFE1342F4F7B}" destId="{281B6800-DF7B-4D0E-9A9A-90D2F9FC6818}" srcOrd="0" destOrd="0" parTransId="{53FD9302-13B3-4287-8858-3D1FF4792725}" sibTransId="{3E3A7661-D4EF-4463-8770-7DD936551394}"/>
    <dgm:cxn modelId="{15628B34-F8E9-48FA-A9DA-364BC0E215BF}" srcId="{50708B01-44D4-44FE-9CD2-FFE1342F4F7B}" destId="{AF243E92-E1A7-4BC2-BFAF-5938DB666C5F}" srcOrd="2" destOrd="0" parTransId="{4B41AB2A-391F-4015-B52B-AF1E083D1BDD}" sibTransId="{A2F3CB94-8959-41BC-B662-95AAA668B016}"/>
    <dgm:cxn modelId="{EDA8A5FB-9AC4-40DB-A475-81A907876861}" type="presParOf" srcId="{2BB215F6-62E6-41D2-8F96-EEBB857E3BBF}" destId="{CA33D78A-977D-4D63-B553-8FB06A6D3D61}" srcOrd="0" destOrd="0" presId="urn:microsoft.com/office/officeart/2005/8/layout/vProcess5"/>
    <dgm:cxn modelId="{F03C59C0-FE9B-4641-8BF4-FAA2DD0A6A7E}" type="presParOf" srcId="{2BB215F6-62E6-41D2-8F96-EEBB857E3BBF}" destId="{3B0C6F81-AB95-497D-BD44-154CB1A31B89}" srcOrd="1" destOrd="0" presId="urn:microsoft.com/office/officeart/2005/8/layout/vProcess5"/>
    <dgm:cxn modelId="{B82C7ED3-5AD7-404D-8A86-F0E7BE051707}" type="presParOf" srcId="{2BB215F6-62E6-41D2-8F96-EEBB857E3BBF}" destId="{E7F65E14-6DD0-4179-A93B-B82462BAA314}" srcOrd="2" destOrd="0" presId="urn:microsoft.com/office/officeart/2005/8/layout/vProcess5"/>
    <dgm:cxn modelId="{D1D6C6C3-5301-467B-BADB-8510D58F949C}" type="presParOf" srcId="{2BB215F6-62E6-41D2-8F96-EEBB857E3BBF}" destId="{B117762B-E82B-4F97-B9E8-62E63D38FBAF}" srcOrd="3" destOrd="0" presId="urn:microsoft.com/office/officeart/2005/8/layout/vProcess5"/>
    <dgm:cxn modelId="{1EB21FE3-0BF0-497D-A255-9245FC1F2532}" type="presParOf" srcId="{2BB215F6-62E6-41D2-8F96-EEBB857E3BBF}" destId="{8112B419-9DA8-4000-880F-8BCDCDE8F751}" srcOrd="4" destOrd="0" presId="urn:microsoft.com/office/officeart/2005/8/layout/vProcess5"/>
    <dgm:cxn modelId="{57F6E208-826F-427E-BE27-35351C89C9FA}" type="presParOf" srcId="{2BB215F6-62E6-41D2-8F96-EEBB857E3BBF}" destId="{5A1EBF02-0305-41BC-BCB7-D32040792417}" srcOrd="5" destOrd="0" presId="urn:microsoft.com/office/officeart/2005/8/layout/vProcess5"/>
    <dgm:cxn modelId="{AC3E82F7-4774-429C-8918-C81415E27AA4}" type="presParOf" srcId="{2BB215F6-62E6-41D2-8F96-EEBB857E3BBF}" destId="{0E0259B4-EE1E-4CBF-834C-B2995D2D37A7}" srcOrd="6" destOrd="0" presId="urn:microsoft.com/office/officeart/2005/8/layout/vProcess5"/>
    <dgm:cxn modelId="{9A4B53D7-EC89-40A6-96DF-7A26BC4F113D}" type="presParOf" srcId="{2BB215F6-62E6-41D2-8F96-EEBB857E3BBF}" destId="{D0BDF8C8-89F5-4087-A8F2-40E5B2F6B8F9}" srcOrd="7" destOrd="0" presId="urn:microsoft.com/office/officeart/2005/8/layout/vProcess5"/>
    <dgm:cxn modelId="{D4DE359D-EC35-431A-9941-459D8AF6070F}" type="presParOf" srcId="{2BB215F6-62E6-41D2-8F96-EEBB857E3BBF}" destId="{BB06E15F-ECE3-45F5-9661-ED0701E7C79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F4FEDD-6528-468B-9714-21F376F8053B}"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kumimoji="1" lang="ja-JP" altLang="en-US"/>
        </a:p>
      </dgm:t>
    </dgm:pt>
    <dgm:pt modelId="{487079A6-A5D4-465E-B21C-737E351B99A7}">
      <dgm:prSet phldrT="[テキスト]"/>
      <dgm:spPr/>
      <dgm:t>
        <a:bodyPr/>
        <a:lstStyle/>
        <a:p>
          <a:r>
            <a:rPr kumimoji="1" lang="ja-JP" altLang="en-US" dirty="0"/>
            <a:t>障害者がスポーツ全般に触れる機会の増加</a:t>
          </a:r>
        </a:p>
      </dgm:t>
    </dgm:pt>
    <dgm:pt modelId="{0E839A07-70D0-4E3B-A270-8C3306A7922A}" type="parTrans" cxnId="{413641E9-9A93-4ACF-9D3C-2D8FC06D8B0D}">
      <dgm:prSet/>
      <dgm:spPr/>
      <dgm:t>
        <a:bodyPr/>
        <a:lstStyle/>
        <a:p>
          <a:endParaRPr kumimoji="1" lang="ja-JP" altLang="en-US"/>
        </a:p>
      </dgm:t>
    </dgm:pt>
    <dgm:pt modelId="{4AB6D6BC-F6DA-433A-90F2-4EFD7A88965B}" type="sibTrans" cxnId="{413641E9-9A93-4ACF-9D3C-2D8FC06D8B0D}">
      <dgm:prSet/>
      <dgm:spPr/>
      <dgm:t>
        <a:bodyPr/>
        <a:lstStyle/>
        <a:p>
          <a:endParaRPr kumimoji="1" lang="ja-JP" altLang="en-US"/>
        </a:p>
      </dgm:t>
    </dgm:pt>
    <dgm:pt modelId="{E3F9754A-82B6-4F20-8779-7DC67F55B0C4}">
      <dgm:prSet phldrT="[テキスト]" custT="1"/>
      <dgm:spPr/>
      <dgm:t>
        <a:bodyPr/>
        <a:lstStyle/>
        <a:p>
          <a:r>
            <a:rPr kumimoji="1" lang="ja-JP" altLang="en-US" sz="2000" dirty="0"/>
            <a:t>障害者がスポーツを始めるきっかけづくり</a:t>
          </a:r>
        </a:p>
      </dgm:t>
    </dgm:pt>
    <dgm:pt modelId="{A24EFBCC-748D-4342-857E-9A412E1EAE6C}" type="parTrans" cxnId="{D44C2ED5-07FB-46DE-AA54-5AAF53B275D9}">
      <dgm:prSet/>
      <dgm:spPr/>
      <dgm:t>
        <a:bodyPr/>
        <a:lstStyle/>
        <a:p>
          <a:endParaRPr kumimoji="1" lang="ja-JP" altLang="en-US"/>
        </a:p>
      </dgm:t>
    </dgm:pt>
    <dgm:pt modelId="{67BE2FD1-CEBB-4DE2-A399-DAFAAE8A96C4}" type="sibTrans" cxnId="{D44C2ED5-07FB-46DE-AA54-5AAF53B275D9}">
      <dgm:prSet/>
      <dgm:spPr/>
      <dgm:t>
        <a:bodyPr/>
        <a:lstStyle/>
        <a:p>
          <a:endParaRPr kumimoji="1" lang="ja-JP" altLang="en-US"/>
        </a:p>
      </dgm:t>
    </dgm:pt>
    <dgm:pt modelId="{516C61F7-1B18-4A9F-9110-F138D2204A51}">
      <dgm:prSet phldrT="[テキスト]" custT="1"/>
      <dgm:spPr/>
      <dgm:t>
        <a:bodyPr/>
        <a:lstStyle/>
        <a:p>
          <a:r>
            <a:rPr kumimoji="1" lang="ja-JP" altLang="en-US" sz="1800" dirty="0"/>
            <a:t>大学での障害者スポーツ部設立促進</a:t>
          </a:r>
        </a:p>
      </dgm:t>
    </dgm:pt>
    <dgm:pt modelId="{AB51ED8E-C399-4E10-9722-CC5C0D37510F}" type="parTrans" cxnId="{BF0D41C5-6809-43C5-99AB-2797EEA11CF5}">
      <dgm:prSet/>
      <dgm:spPr/>
      <dgm:t>
        <a:bodyPr/>
        <a:lstStyle/>
        <a:p>
          <a:endParaRPr kumimoji="1" lang="ja-JP" altLang="en-US"/>
        </a:p>
      </dgm:t>
    </dgm:pt>
    <dgm:pt modelId="{98A670E9-37ED-4838-810A-1B035A61B15B}" type="sibTrans" cxnId="{BF0D41C5-6809-43C5-99AB-2797EEA11CF5}">
      <dgm:prSet/>
      <dgm:spPr/>
      <dgm:t>
        <a:bodyPr/>
        <a:lstStyle/>
        <a:p>
          <a:endParaRPr kumimoji="1" lang="ja-JP" altLang="en-US"/>
        </a:p>
      </dgm:t>
    </dgm:pt>
    <dgm:pt modelId="{F7643827-821C-43B7-834A-C61B1A5A3DC7}">
      <dgm:prSet phldrT="[テキスト]" custT="1"/>
      <dgm:spPr/>
      <dgm:t>
        <a:bodyPr/>
        <a:lstStyle/>
        <a:p>
          <a:r>
            <a:rPr kumimoji="1" lang="ja-JP" altLang="en-US" sz="2000" dirty="0"/>
            <a:t>バリアフリー法の改正</a:t>
          </a:r>
        </a:p>
      </dgm:t>
    </dgm:pt>
    <dgm:pt modelId="{8F2EAA9B-CA92-4860-8AFB-C567C6943340}" type="parTrans" cxnId="{41D54A32-B870-40E8-98E6-93909ED2653B}">
      <dgm:prSet/>
      <dgm:spPr/>
      <dgm:t>
        <a:bodyPr/>
        <a:lstStyle/>
        <a:p>
          <a:endParaRPr kumimoji="1" lang="ja-JP" altLang="en-US"/>
        </a:p>
      </dgm:t>
    </dgm:pt>
    <dgm:pt modelId="{EF21C54F-E954-4436-B684-C08B50D527AE}" type="sibTrans" cxnId="{41D54A32-B870-40E8-98E6-93909ED2653B}">
      <dgm:prSet/>
      <dgm:spPr/>
      <dgm:t>
        <a:bodyPr/>
        <a:lstStyle/>
        <a:p>
          <a:endParaRPr kumimoji="1" lang="ja-JP" altLang="en-US"/>
        </a:p>
      </dgm:t>
    </dgm:pt>
    <dgm:pt modelId="{0287ADA3-FBFE-4BB8-8BA1-087256E2850A}">
      <dgm:prSet phldrT="[テキスト]" custT="1"/>
      <dgm:spPr/>
      <dgm:t>
        <a:bodyPr/>
        <a:lstStyle/>
        <a:p>
          <a:r>
            <a:rPr kumimoji="1" lang="ja-JP" altLang="en-US" sz="1800" dirty="0"/>
            <a:t>都道府県のスポーツ協会による競技紹介イベント</a:t>
          </a:r>
        </a:p>
      </dgm:t>
    </dgm:pt>
    <dgm:pt modelId="{59243827-E0A1-4EBD-8ADC-C205682392AA}" type="parTrans" cxnId="{15095045-E5CF-49E8-9071-31926EAF0023}">
      <dgm:prSet/>
      <dgm:spPr/>
      <dgm:t>
        <a:bodyPr/>
        <a:lstStyle/>
        <a:p>
          <a:endParaRPr kumimoji="1" lang="ja-JP" altLang="en-US"/>
        </a:p>
      </dgm:t>
    </dgm:pt>
    <dgm:pt modelId="{9AC85997-5963-40D4-877D-F36CBAD9E6C1}" type="sibTrans" cxnId="{15095045-E5CF-49E8-9071-31926EAF0023}">
      <dgm:prSet/>
      <dgm:spPr/>
      <dgm:t>
        <a:bodyPr/>
        <a:lstStyle/>
        <a:p>
          <a:endParaRPr kumimoji="1" lang="ja-JP" altLang="en-US"/>
        </a:p>
      </dgm:t>
    </dgm:pt>
    <dgm:pt modelId="{D07A2556-E988-4167-A304-9FFB40BC4861}">
      <dgm:prSet phldrT="[テキスト]" custT="1"/>
      <dgm:spPr/>
      <dgm:t>
        <a:bodyPr/>
        <a:lstStyle/>
        <a:p>
          <a:pPr algn="l"/>
          <a:r>
            <a:rPr kumimoji="1" lang="ja-JP" altLang="en-US" sz="2000" dirty="0"/>
            <a:t>育成環境整備</a:t>
          </a:r>
        </a:p>
      </dgm:t>
    </dgm:pt>
    <dgm:pt modelId="{462B0951-C599-4095-A251-A6E5F375D7B7}" type="parTrans" cxnId="{BE3B9FCA-2DA0-4514-BA9C-B216B92D3E0C}">
      <dgm:prSet/>
      <dgm:spPr/>
      <dgm:t>
        <a:bodyPr/>
        <a:lstStyle/>
        <a:p>
          <a:endParaRPr kumimoji="1" lang="ja-JP" altLang="en-US"/>
        </a:p>
      </dgm:t>
    </dgm:pt>
    <dgm:pt modelId="{6FA7FBEE-46C9-4AA7-ACDD-8FBBA5BE0F16}" type="sibTrans" cxnId="{BE3B9FCA-2DA0-4514-BA9C-B216B92D3E0C}">
      <dgm:prSet/>
      <dgm:spPr/>
      <dgm:t>
        <a:bodyPr/>
        <a:lstStyle/>
        <a:p>
          <a:endParaRPr kumimoji="1" lang="ja-JP" altLang="en-US"/>
        </a:p>
      </dgm:t>
    </dgm:pt>
    <dgm:pt modelId="{72A7A9A3-D494-498F-95C1-2E9F01CF7C65}">
      <dgm:prSet phldrT="[テキスト]" custT="1"/>
      <dgm:spPr/>
      <dgm:t>
        <a:bodyPr/>
        <a:lstStyle/>
        <a:p>
          <a:r>
            <a:rPr kumimoji="1" lang="ja-JP" altLang="en-US" sz="1800" dirty="0"/>
            <a:t>各競技団体、クラブチームごとの中高生向け講座</a:t>
          </a:r>
        </a:p>
      </dgm:t>
    </dgm:pt>
    <dgm:pt modelId="{8104ACC4-2C73-4EF3-A5B3-E967B8E97B16}" type="parTrans" cxnId="{F3C98F40-71CC-4D64-9970-11401699507C}">
      <dgm:prSet/>
      <dgm:spPr/>
      <dgm:t>
        <a:bodyPr/>
        <a:lstStyle/>
        <a:p>
          <a:endParaRPr kumimoji="1" lang="ja-JP" altLang="en-US"/>
        </a:p>
      </dgm:t>
    </dgm:pt>
    <dgm:pt modelId="{168F6FF5-4A27-4C29-945D-8F90B281665D}" type="sibTrans" cxnId="{F3C98F40-71CC-4D64-9970-11401699507C}">
      <dgm:prSet/>
      <dgm:spPr/>
      <dgm:t>
        <a:bodyPr/>
        <a:lstStyle/>
        <a:p>
          <a:endParaRPr kumimoji="1" lang="ja-JP" altLang="en-US"/>
        </a:p>
      </dgm:t>
    </dgm:pt>
    <dgm:pt modelId="{81E9B289-44DA-4FB2-9852-4582BF0BE856}">
      <dgm:prSet phldrT="[テキスト]" custT="1"/>
      <dgm:spPr/>
      <dgm:t>
        <a:bodyPr/>
        <a:lstStyle/>
        <a:p>
          <a:endParaRPr kumimoji="1" lang="ja-JP" altLang="en-US" sz="1600" dirty="0"/>
        </a:p>
      </dgm:t>
    </dgm:pt>
    <dgm:pt modelId="{003A204F-79B0-4FD0-8149-B8DBBA71D59E}" type="parTrans" cxnId="{4EB8910A-C34A-4B49-8B73-26269B126548}">
      <dgm:prSet/>
      <dgm:spPr/>
      <dgm:t>
        <a:bodyPr/>
        <a:lstStyle/>
        <a:p>
          <a:endParaRPr kumimoji="1" lang="ja-JP" altLang="en-US"/>
        </a:p>
      </dgm:t>
    </dgm:pt>
    <dgm:pt modelId="{C863EC10-C5F7-42E9-A0D7-FECE767FDAEF}" type="sibTrans" cxnId="{4EB8910A-C34A-4B49-8B73-26269B126548}">
      <dgm:prSet/>
      <dgm:spPr/>
      <dgm:t>
        <a:bodyPr/>
        <a:lstStyle/>
        <a:p>
          <a:endParaRPr kumimoji="1" lang="ja-JP" altLang="en-US"/>
        </a:p>
      </dgm:t>
    </dgm:pt>
    <dgm:pt modelId="{DCA68232-0C83-4B7E-9A02-4B2859C293E2}">
      <dgm:prSet phldrT="[テキスト]" custT="1"/>
      <dgm:spPr/>
      <dgm:t>
        <a:bodyPr/>
        <a:lstStyle/>
        <a:p>
          <a:r>
            <a:rPr kumimoji="1" lang="ja-JP" altLang="en-US" sz="1800" dirty="0"/>
            <a:t>特別支援学校における講座</a:t>
          </a:r>
        </a:p>
      </dgm:t>
    </dgm:pt>
    <dgm:pt modelId="{E4A9D2A7-1992-4BF9-979B-5D68E82D7102}" type="parTrans" cxnId="{8B06CE93-57A4-4DE0-9A87-402315CB54F0}">
      <dgm:prSet/>
      <dgm:spPr/>
      <dgm:t>
        <a:bodyPr/>
        <a:lstStyle/>
        <a:p>
          <a:endParaRPr kumimoji="1" lang="ja-JP" altLang="en-US"/>
        </a:p>
      </dgm:t>
    </dgm:pt>
    <dgm:pt modelId="{384A4E3C-C221-4838-AD83-068D96AFB678}" type="sibTrans" cxnId="{8B06CE93-57A4-4DE0-9A87-402315CB54F0}">
      <dgm:prSet/>
      <dgm:spPr/>
      <dgm:t>
        <a:bodyPr/>
        <a:lstStyle/>
        <a:p>
          <a:endParaRPr kumimoji="1" lang="ja-JP" altLang="en-US"/>
        </a:p>
      </dgm:t>
    </dgm:pt>
    <dgm:pt modelId="{EB6C49B7-6F82-4F4E-BE9F-44E4ED94023A}" type="pres">
      <dgm:prSet presAssocID="{45F4FEDD-6528-468B-9714-21F376F8053B}" presName="rootnode" presStyleCnt="0">
        <dgm:presLayoutVars>
          <dgm:chMax/>
          <dgm:chPref/>
          <dgm:dir/>
          <dgm:animLvl val="lvl"/>
        </dgm:presLayoutVars>
      </dgm:prSet>
      <dgm:spPr/>
      <dgm:t>
        <a:bodyPr/>
        <a:lstStyle/>
        <a:p>
          <a:endParaRPr kumimoji="1" lang="ja-JP" altLang="en-US"/>
        </a:p>
      </dgm:t>
    </dgm:pt>
    <dgm:pt modelId="{204B9BF2-B516-4493-B723-26159CA82C55}" type="pres">
      <dgm:prSet presAssocID="{487079A6-A5D4-465E-B21C-737E351B99A7}" presName="composite" presStyleCnt="0"/>
      <dgm:spPr/>
    </dgm:pt>
    <dgm:pt modelId="{7AEEEA9C-D097-4168-AB35-AF380261635B}" type="pres">
      <dgm:prSet presAssocID="{487079A6-A5D4-465E-B21C-737E351B99A7}" presName="bentUpArrow1" presStyleLbl="alignImgPlace1" presStyleIdx="0" presStyleCnt="2" custLinFactNeighborX="-2158" custLinFactNeighborY="-1537"/>
      <dgm:spPr/>
    </dgm:pt>
    <dgm:pt modelId="{6EEFBFD9-4AE9-4436-9E29-D671BB082E46}" type="pres">
      <dgm:prSet presAssocID="{487079A6-A5D4-465E-B21C-737E351B99A7}" presName="ParentText" presStyleLbl="node1" presStyleIdx="0" presStyleCnt="3" custLinFactNeighborX="-13134" custLinFactNeighborY="1182">
        <dgm:presLayoutVars>
          <dgm:chMax val="1"/>
          <dgm:chPref val="1"/>
          <dgm:bulletEnabled val="1"/>
        </dgm:presLayoutVars>
      </dgm:prSet>
      <dgm:spPr/>
      <dgm:t>
        <a:bodyPr/>
        <a:lstStyle/>
        <a:p>
          <a:endParaRPr kumimoji="1" lang="ja-JP" altLang="en-US"/>
        </a:p>
      </dgm:t>
    </dgm:pt>
    <dgm:pt modelId="{BD3878C5-C7FB-46C2-9BB0-B1C47B68F7E9}" type="pres">
      <dgm:prSet presAssocID="{487079A6-A5D4-465E-B21C-737E351B99A7}" presName="ChildText" presStyleLbl="revTx" presStyleIdx="0" presStyleCnt="3" custScaleX="179763" custLinFactNeighborX="45212" custLinFactNeighborY="-2039">
        <dgm:presLayoutVars>
          <dgm:chMax val="0"/>
          <dgm:chPref val="0"/>
          <dgm:bulletEnabled val="1"/>
        </dgm:presLayoutVars>
      </dgm:prSet>
      <dgm:spPr/>
      <dgm:t>
        <a:bodyPr/>
        <a:lstStyle/>
        <a:p>
          <a:endParaRPr kumimoji="1" lang="ja-JP" altLang="en-US"/>
        </a:p>
      </dgm:t>
    </dgm:pt>
    <dgm:pt modelId="{E4B6E68E-F446-4D29-87B7-62AA6BF44EC1}" type="pres">
      <dgm:prSet presAssocID="{4AB6D6BC-F6DA-433A-90F2-4EFD7A88965B}" presName="sibTrans" presStyleCnt="0"/>
      <dgm:spPr/>
    </dgm:pt>
    <dgm:pt modelId="{51430722-D3E2-4B73-9218-38E6DF3DCD6F}" type="pres">
      <dgm:prSet presAssocID="{E3F9754A-82B6-4F20-8779-7DC67F55B0C4}" presName="composite" presStyleCnt="0"/>
      <dgm:spPr/>
    </dgm:pt>
    <dgm:pt modelId="{1A8F281A-2CDE-43F6-8362-9E3062965381}" type="pres">
      <dgm:prSet presAssocID="{E3F9754A-82B6-4F20-8779-7DC67F55B0C4}" presName="bentUpArrow1" presStyleLbl="alignImgPlace1" presStyleIdx="1" presStyleCnt="2"/>
      <dgm:spPr/>
    </dgm:pt>
    <dgm:pt modelId="{12D396CD-42CF-4650-8113-42E27866FE7B}" type="pres">
      <dgm:prSet presAssocID="{E3F9754A-82B6-4F20-8779-7DC67F55B0C4}" presName="ParentText" presStyleLbl="node1" presStyleIdx="1" presStyleCnt="3" custLinFactNeighborX="-20073">
        <dgm:presLayoutVars>
          <dgm:chMax val="1"/>
          <dgm:chPref val="1"/>
          <dgm:bulletEnabled val="1"/>
        </dgm:presLayoutVars>
      </dgm:prSet>
      <dgm:spPr/>
      <dgm:t>
        <a:bodyPr/>
        <a:lstStyle/>
        <a:p>
          <a:endParaRPr kumimoji="1" lang="ja-JP" altLang="en-US"/>
        </a:p>
      </dgm:t>
    </dgm:pt>
    <dgm:pt modelId="{500274FC-09BC-4E8B-9FCA-EC434C6268D5}" type="pres">
      <dgm:prSet presAssocID="{E3F9754A-82B6-4F20-8779-7DC67F55B0C4}" presName="ChildText" presStyleLbl="revTx" presStyleIdx="1" presStyleCnt="3" custScaleX="211069" custLinFactNeighborX="60329" custLinFactNeighborY="63">
        <dgm:presLayoutVars>
          <dgm:chMax val="0"/>
          <dgm:chPref val="0"/>
          <dgm:bulletEnabled val="1"/>
        </dgm:presLayoutVars>
      </dgm:prSet>
      <dgm:spPr/>
      <dgm:t>
        <a:bodyPr/>
        <a:lstStyle/>
        <a:p>
          <a:endParaRPr kumimoji="1" lang="ja-JP" altLang="en-US"/>
        </a:p>
      </dgm:t>
    </dgm:pt>
    <dgm:pt modelId="{E720AA42-90D0-4B87-BC2D-151451CC3039}" type="pres">
      <dgm:prSet presAssocID="{67BE2FD1-CEBB-4DE2-A399-DAFAAE8A96C4}" presName="sibTrans" presStyleCnt="0"/>
      <dgm:spPr/>
    </dgm:pt>
    <dgm:pt modelId="{C3D630FB-9D2C-490D-BA9B-67B11A42A178}" type="pres">
      <dgm:prSet presAssocID="{D07A2556-E988-4167-A304-9FFB40BC4861}" presName="composite" presStyleCnt="0"/>
      <dgm:spPr/>
    </dgm:pt>
    <dgm:pt modelId="{5EA5B5A4-DF91-4AC0-BE04-A8539B10DB44}" type="pres">
      <dgm:prSet presAssocID="{D07A2556-E988-4167-A304-9FFB40BC4861}" presName="ParentText" presStyleLbl="node1" presStyleIdx="2" presStyleCnt="3" custLinFactNeighborX="-13058" custLinFactNeighborY="811">
        <dgm:presLayoutVars>
          <dgm:chMax val="1"/>
          <dgm:chPref val="1"/>
          <dgm:bulletEnabled val="1"/>
        </dgm:presLayoutVars>
      </dgm:prSet>
      <dgm:spPr/>
      <dgm:t>
        <a:bodyPr/>
        <a:lstStyle/>
        <a:p>
          <a:endParaRPr kumimoji="1" lang="ja-JP" altLang="en-US"/>
        </a:p>
      </dgm:t>
    </dgm:pt>
    <dgm:pt modelId="{C9B272A7-5D5E-4279-8722-F88BF7CD2ECE}" type="pres">
      <dgm:prSet presAssocID="{D07A2556-E988-4167-A304-9FFB40BC4861}" presName="FinalChildText" presStyleLbl="revTx" presStyleIdx="2" presStyleCnt="3" custScaleX="217584" custLinFactNeighborX="53401" custLinFactNeighborY="10089">
        <dgm:presLayoutVars>
          <dgm:chMax val="0"/>
          <dgm:chPref val="0"/>
          <dgm:bulletEnabled val="1"/>
        </dgm:presLayoutVars>
      </dgm:prSet>
      <dgm:spPr/>
      <dgm:t>
        <a:bodyPr/>
        <a:lstStyle/>
        <a:p>
          <a:endParaRPr kumimoji="1" lang="ja-JP" altLang="en-US"/>
        </a:p>
      </dgm:t>
    </dgm:pt>
  </dgm:ptLst>
  <dgm:cxnLst>
    <dgm:cxn modelId="{4EB8910A-C34A-4B49-8B73-26269B126548}" srcId="{E3F9754A-82B6-4F20-8779-7DC67F55B0C4}" destId="{81E9B289-44DA-4FB2-9852-4582BF0BE856}" srcOrd="2" destOrd="0" parTransId="{003A204F-79B0-4FD0-8149-B8DBBA71D59E}" sibTransId="{C863EC10-C5F7-42E9-A0D7-FECE767FDAEF}"/>
    <dgm:cxn modelId="{EDF0A0BA-EC26-4C7D-B54C-E5EC2F8D141A}" type="presOf" srcId="{F7643827-821C-43B7-834A-C61B1A5A3DC7}" destId="{BD3878C5-C7FB-46C2-9BB0-B1C47B68F7E9}" srcOrd="0" destOrd="0" presId="urn:microsoft.com/office/officeart/2005/8/layout/StepDownProcess"/>
    <dgm:cxn modelId="{244ED292-93BA-4ECD-80F2-D26FAD275BE5}" type="presOf" srcId="{DCA68232-0C83-4B7E-9A02-4B2859C293E2}" destId="{500274FC-09BC-4E8B-9FCA-EC434C6268D5}" srcOrd="0" destOrd="1" presId="urn:microsoft.com/office/officeart/2005/8/layout/StepDownProcess"/>
    <dgm:cxn modelId="{BF0D41C5-6809-43C5-99AB-2797EEA11CF5}" srcId="{D07A2556-E988-4167-A304-9FFB40BC4861}" destId="{516C61F7-1B18-4A9F-9110-F138D2204A51}" srcOrd="1" destOrd="0" parTransId="{AB51ED8E-C399-4E10-9722-CC5C0D37510F}" sibTransId="{98A670E9-37ED-4838-810A-1B035A61B15B}"/>
    <dgm:cxn modelId="{413641E9-9A93-4ACF-9D3C-2D8FC06D8B0D}" srcId="{45F4FEDD-6528-468B-9714-21F376F8053B}" destId="{487079A6-A5D4-465E-B21C-737E351B99A7}" srcOrd="0" destOrd="0" parTransId="{0E839A07-70D0-4E3B-A270-8C3306A7922A}" sibTransId="{4AB6D6BC-F6DA-433A-90F2-4EFD7A88965B}"/>
    <dgm:cxn modelId="{F3C98F40-71CC-4D64-9970-11401699507C}" srcId="{D07A2556-E988-4167-A304-9FFB40BC4861}" destId="{72A7A9A3-D494-498F-95C1-2E9F01CF7C65}" srcOrd="0" destOrd="0" parTransId="{8104ACC4-2C73-4EF3-A5B3-E967B8E97B16}" sibTransId="{168F6FF5-4A27-4C29-945D-8F90B281665D}"/>
    <dgm:cxn modelId="{98D46774-477C-4024-BA5B-D66BB9132BCF}" type="presOf" srcId="{72A7A9A3-D494-498F-95C1-2E9F01CF7C65}" destId="{C9B272A7-5D5E-4279-8722-F88BF7CD2ECE}" srcOrd="0" destOrd="0" presId="urn:microsoft.com/office/officeart/2005/8/layout/StepDownProcess"/>
    <dgm:cxn modelId="{68659CC5-F763-401F-B780-582F40BD8938}" type="presOf" srcId="{0287ADA3-FBFE-4BB8-8BA1-087256E2850A}" destId="{500274FC-09BC-4E8B-9FCA-EC434C6268D5}" srcOrd="0" destOrd="0" presId="urn:microsoft.com/office/officeart/2005/8/layout/StepDownProcess"/>
    <dgm:cxn modelId="{E997FF9A-2EF4-4845-A80A-7BA5838F3EE5}" type="presOf" srcId="{E3F9754A-82B6-4F20-8779-7DC67F55B0C4}" destId="{12D396CD-42CF-4650-8113-42E27866FE7B}" srcOrd="0" destOrd="0" presId="urn:microsoft.com/office/officeart/2005/8/layout/StepDownProcess"/>
    <dgm:cxn modelId="{D44C2ED5-07FB-46DE-AA54-5AAF53B275D9}" srcId="{45F4FEDD-6528-468B-9714-21F376F8053B}" destId="{E3F9754A-82B6-4F20-8779-7DC67F55B0C4}" srcOrd="1" destOrd="0" parTransId="{A24EFBCC-748D-4342-857E-9A412E1EAE6C}" sibTransId="{67BE2FD1-CEBB-4DE2-A399-DAFAAE8A96C4}"/>
    <dgm:cxn modelId="{BE3B9FCA-2DA0-4514-BA9C-B216B92D3E0C}" srcId="{45F4FEDD-6528-468B-9714-21F376F8053B}" destId="{D07A2556-E988-4167-A304-9FFB40BC4861}" srcOrd="2" destOrd="0" parTransId="{462B0951-C599-4095-A251-A6E5F375D7B7}" sibTransId="{6FA7FBEE-46C9-4AA7-ACDD-8FBBA5BE0F16}"/>
    <dgm:cxn modelId="{41D54A32-B870-40E8-98E6-93909ED2653B}" srcId="{487079A6-A5D4-465E-B21C-737E351B99A7}" destId="{F7643827-821C-43B7-834A-C61B1A5A3DC7}" srcOrd="0" destOrd="0" parTransId="{8F2EAA9B-CA92-4860-8AFB-C567C6943340}" sibTransId="{EF21C54F-E954-4436-B684-C08B50D527AE}"/>
    <dgm:cxn modelId="{8B06CE93-57A4-4DE0-9A87-402315CB54F0}" srcId="{E3F9754A-82B6-4F20-8779-7DC67F55B0C4}" destId="{DCA68232-0C83-4B7E-9A02-4B2859C293E2}" srcOrd="1" destOrd="0" parTransId="{E4A9D2A7-1992-4BF9-979B-5D68E82D7102}" sibTransId="{384A4E3C-C221-4838-AD83-068D96AFB678}"/>
    <dgm:cxn modelId="{5AC1A4DC-9901-4422-9096-13458E0DA3B2}" type="presOf" srcId="{D07A2556-E988-4167-A304-9FFB40BC4861}" destId="{5EA5B5A4-DF91-4AC0-BE04-A8539B10DB44}" srcOrd="0" destOrd="0" presId="urn:microsoft.com/office/officeart/2005/8/layout/StepDownProcess"/>
    <dgm:cxn modelId="{15095045-E5CF-49E8-9071-31926EAF0023}" srcId="{E3F9754A-82B6-4F20-8779-7DC67F55B0C4}" destId="{0287ADA3-FBFE-4BB8-8BA1-087256E2850A}" srcOrd="0" destOrd="0" parTransId="{59243827-E0A1-4EBD-8ADC-C205682392AA}" sibTransId="{9AC85997-5963-40D4-877D-F36CBAD9E6C1}"/>
    <dgm:cxn modelId="{CD02121B-2611-4BF2-98F2-1169B8C0E448}" type="presOf" srcId="{81E9B289-44DA-4FB2-9852-4582BF0BE856}" destId="{500274FC-09BC-4E8B-9FCA-EC434C6268D5}" srcOrd="0" destOrd="2" presId="urn:microsoft.com/office/officeart/2005/8/layout/StepDownProcess"/>
    <dgm:cxn modelId="{175DECC1-A9DC-4ED0-9FCB-7769455C5188}" type="presOf" srcId="{516C61F7-1B18-4A9F-9110-F138D2204A51}" destId="{C9B272A7-5D5E-4279-8722-F88BF7CD2ECE}" srcOrd="0" destOrd="1" presId="urn:microsoft.com/office/officeart/2005/8/layout/StepDownProcess"/>
    <dgm:cxn modelId="{6B3129DF-6C39-4424-91DF-EDB232A6D510}" type="presOf" srcId="{45F4FEDD-6528-468B-9714-21F376F8053B}" destId="{EB6C49B7-6F82-4F4E-BE9F-44E4ED94023A}" srcOrd="0" destOrd="0" presId="urn:microsoft.com/office/officeart/2005/8/layout/StepDownProcess"/>
    <dgm:cxn modelId="{A9CE5C42-73D9-42B7-8FE5-8D396DB013BC}" type="presOf" srcId="{487079A6-A5D4-465E-B21C-737E351B99A7}" destId="{6EEFBFD9-4AE9-4436-9E29-D671BB082E46}" srcOrd="0" destOrd="0" presId="urn:microsoft.com/office/officeart/2005/8/layout/StepDownProcess"/>
    <dgm:cxn modelId="{EAEEDBEA-385D-418C-9AC2-378B97BAA8D0}" type="presParOf" srcId="{EB6C49B7-6F82-4F4E-BE9F-44E4ED94023A}" destId="{204B9BF2-B516-4493-B723-26159CA82C55}" srcOrd="0" destOrd="0" presId="urn:microsoft.com/office/officeart/2005/8/layout/StepDownProcess"/>
    <dgm:cxn modelId="{3195DEEF-E984-4C6E-8D53-4516074F3E56}" type="presParOf" srcId="{204B9BF2-B516-4493-B723-26159CA82C55}" destId="{7AEEEA9C-D097-4168-AB35-AF380261635B}" srcOrd="0" destOrd="0" presId="urn:microsoft.com/office/officeart/2005/8/layout/StepDownProcess"/>
    <dgm:cxn modelId="{ED308663-44FE-4772-BD5A-660EE9C27A30}" type="presParOf" srcId="{204B9BF2-B516-4493-B723-26159CA82C55}" destId="{6EEFBFD9-4AE9-4436-9E29-D671BB082E46}" srcOrd="1" destOrd="0" presId="urn:microsoft.com/office/officeart/2005/8/layout/StepDownProcess"/>
    <dgm:cxn modelId="{E9408731-5B0F-40AB-96AF-AF63B890A674}" type="presParOf" srcId="{204B9BF2-B516-4493-B723-26159CA82C55}" destId="{BD3878C5-C7FB-46C2-9BB0-B1C47B68F7E9}" srcOrd="2" destOrd="0" presId="urn:microsoft.com/office/officeart/2005/8/layout/StepDownProcess"/>
    <dgm:cxn modelId="{4B878FBF-92AA-4364-A640-4BEA10C7F038}" type="presParOf" srcId="{EB6C49B7-6F82-4F4E-BE9F-44E4ED94023A}" destId="{E4B6E68E-F446-4D29-87B7-62AA6BF44EC1}" srcOrd="1" destOrd="0" presId="urn:microsoft.com/office/officeart/2005/8/layout/StepDownProcess"/>
    <dgm:cxn modelId="{7861878E-8FA4-4BB9-AECF-301F58E66793}" type="presParOf" srcId="{EB6C49B7-6F82-4F4E-BE9F-44E4ED94023A}" destId="{51430722-D3E2-4B73-9218-38E6DF3DCD6F}" srcOrd="2" destOrd="0" presId="urn:microsoft.com/office/officeart/2005/8/layout/StepDownProcess"/>
    <dgm:cxn modelId="{E26852A0-F3CB-4DD0-BE9B-CAC840B105F0}" type="presParOf" srcId="{51430722-D3E2-4B73-9218-38E6DF3DCD6F}" destId="{1A8F281A-2CDE-43F6-8362-9E3062965381}" srcOrd="0" destOrd="0" presId="urn:microsoft.com/office/officeart/2005/8/layout/StepDownProcess"/>
    <dgm:cxn modelId="{9BCB6E04-DF49-43CA-90C7-2963E2305FF3}" type="presParOf" srcId="{51430722-D3E2-4B73-9218-38E6DF3DCD6F}" destId="{12D396CD-42CF-4650-8113-42E27866FE7B}" srcOrd="1" destOrd="0" presId="urn:microsoft.com/office/officeart/2005/8/layout/StepDownProcess"/>
    <dgm:cxn modelId="{CDFEEF1C-26BA-4F02-B1EB-CF2934404B4B}" type="presParOf" srcId="{51430722-D3E2-4B73-9218-38E6DF3DCD6F}" destId="{500274FC-09BC-4E8B-9FCA-EC434C6268D5}" srcOrd="2" destOrd="0" presId="urn:microsoft.com/office/officeart/2005/8/layout/StepDownProcess"/>
    <dgm:cxn modelId="{079D8D14-6857-4D8D-A37D-0FF3C8B61E3C}" type="presParOf" srcId="{EB6C49B7-6F82-4F4E-BE9F-44E4ED94023A}" destId="{E720AA42-90D0-4B87-BC2D-151451CC3039}" srcOrd="3" destOrd="0" presId="urn:microsoft.com/office/officeart/2005/8/layout/StepDownProcess"/>
    <dgm:cxn modelId="{B56D8D4E-2BD4-4579-BC4F-19FFBA542048}" type="presParOf" srcId="{EB6C49B7-6F82-4F4E-BE9F-44E4ED94023A}" destId="{C3D630FB-9D2C-490D-BA9B-67B11A42A178}" srcOrd="4" destOrd="0" presId="urn:microsoft.com/office/officeart/2005/8/layout/StepDownProcess"/>
    <dgm:cxn modelId="{6167B2EC-76C9-4921-9501-D5478334581A}" type="presParOf" srcId="{C3D630FB-9D2C-490D-BA9B-67B11A42A178}" destId="{5EA5B5A4-DF91-4AC0-BE04-A8539B10DB44}" srcOrd="0" destOrd="0" presId="urn:microsoft.com/office/officeart/2005/8/layout/StepDownProcess"/>
    <dgm:cxn modelId="{315BE1D4-2134-49D7-9691-FE23F680E4CB}" type="presParOf" srcId="{C3D630FB-9D2C-490D-BA9B-67B11A42A178}" destId="{C9B272A7-5D5E-4279-8722-F88BF7CD2EC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36206C-A246-416C-96E4-F8737C45E2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31A459A2-D8C9-47C1-AEE1-1514F085DA03}">
      <dgm:prSet/>
      <dgm:spPr/>
      <dgm:t>
        <a:bodyPr/>
        <a:lstStyle/>
        <a:p>
          <a:pPr rtl="0"/>
          <a:r>
            <a:rPr kumimoji="1" lang="ja-JP" dirty="0"/>
            <a:t>実業団チームを作る</a:t>
          </a:r>
          <a:endParaRPr lang="ja-JP" dirty="0"/>
        </a:p>
      </dgm:t>
    </dgm:pt>
    <dgm:pt modelId="{AA322E39-B3F8-44E0-8163-C9635A331CE7}" type="parTrans" cxnId="{80676E0D-2231-4262-A0B0-FB67B1CD4C24}">
      <dgm:prSet/>
      <dgm:spPr/>
      <dgm:t>
        <a:bodyPr/>
        <a:lstStyle/>
        <a:p>
          <a:endParaRPr kumimoji="1" lang="ja-JP" altLang="en-US"/>
        </a:p>
      </dgm:t>
    </dgm:pt>
    <dgm:pt modelId="{0CEF9AF6-E06E-4209-8AAE-ADD46704DFC6}" type="sibTrans" cxnId="{80676E0D-2231-4262-A0B0-FB67B1CD4C24}">
      <dgm:prSet/>
      <dgm:spPr/>
      <dgm:t>
        <a:bodyPr/>
        <a:lstStyle/>
        <a:p>
          <a:endParaRPr kumimoji="1" lang="ja-JP" altLang="en-US"/>
        </a:p>
      </dgm:t>
    </dgm:pt>
    <dgm:pt modelId="{8EBC616B-1052-4B1C-85F0-164D86A323B1}" type="pres">
      <dgm:prSet presAssocID="{9F36206C-A246-416C-96E4-F8737C45E2B6}" presName="linear" presStyleCnt="0">
        <dgm:presLayoutVars>
          <dgm:animLvl val="lvl"/>
          <dgm:resizeHandles val="exact"/>
        </dgm:presLayoutVars>
      </dgm:prSet>
      <dgm:spPr/>
      <dgm:t>
        <a:bodyPr/>
        <a:lstStyle/>
        <a:p>
          <a:endParaRPr kumimoji="1" lang="ja-JP" altLang="en-US"/>
        </a:p>
      </dgm:t>
    </dgm:pt>
    <dgm:pt modelId="{60510577-9EEF-4300-A5D8-6D5C2E122686}" type="pres">
      <dgm:prSet presAssocID="{31A459A2-D8C9-47C1-AEE1-1514F085DA03}" presName="parentText" presStyleLbl="node1" presStyleIdx="0" presStyleCnt="1">
        <dgm:presLayoutVars>
          <dgm:chMax val="0"/>
          <dgm:bulletEnabled val="1"/>
        </dgm:presLayoutVars>
      </dgm:prSet>
      <dgm:spPr/>
      <dgm:t>
        <a:bodyPr/>
        <a:lstStyle/>
        <a:p>
          <a:endParaRPr kumimoji="1" lang="ja-JP" altLang="en-US"/>
        </a:p>
      </dgm:t>
    </dgm:pt>
  </dgm:ptLst>
  <dgm:cxnLst>
    <dgm:cxn modelId="{80676E0D-2231-4262-A0B0-FB67B1CD4C24}" srcId="{9F36206C-A246-416C-96E4-F8737C45E2B6}" destId="{31A459A2-D8C9-47C1-AEE1-1514F085DA03}" srcOrd="0" destOrd="0" parTransId="{AA322E39-B3F8-44E0-8163-C9635A331CE7}" sibTransId="{0CEF9AF6-E06E-4209-8AAE-ADD46704DFC6}"/>
    <dgm:cxn modelId="{5BE1AA0E-8361-421A-8F7C-901EBDD8FCF8}" type="presOf" srcId="{9F36206C-A246-416C-96E4-F8737C45E2B6}" destId="{8EBC616B-1052-4B1C-85F0-164D86A323B1}" srcOrd="0" destOrd="0" presId="urn:microsoft.com/office/officeart/2005/8/layout/vList2"/>
    <dgm:cxn modelId="{D51BB6CF-4ECC-499A-AD48-9EF568D67DC3}" type="presOf" srcId="{31A459A2-D8C9-47C1-AEE1-1514F085DA03}" destId="{60510577-9EEF-4300-A5D8-6D5C2E122686}" srcOrd="0" destOrd="0" presId="urn:microsoft.com/office/officeart/2005/8/layout/vList2"/>
    <dgm:cxn modelId="{B0915A30-50E8-4056-B2C5-843328E3ECA7}" type="presParOf" srcId="{8EBC616B-1052-4B1C-85F0-164D86A323B1}" destId="{60510577-9EEF-4300-A5D8-6D5C2E1226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5EF3DC-4E57-4D8F-BDD6-CB74E15B64C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9DC1794D-A278-4982-88DC-EA8B20826842}">
      <dgm:prSet custT="1"/>
      <dgm:spPr/>
      <dgm:t>
        <a:bodyPr/>
        <a:lstStyle/>
        <a:p>
          <a:pPr rtl="0"/>
          <a:r>
            <a:rPr lang="ja-JP" altLang="en-US" sz="4000" dirty="0"/>
            <a:t>選手</a:t>
          </a:r>
        </a:p>
      </dgm:t>
    </dgm:pt>
    <dgm:pt modelId="{CFE11D5D-1DBE-42CE-B3E6-63BE3DBBFA63}" type="parTrans" cxnId="{547DDB03-CF9A-49A7-97A5-178DD8070C6A}">
      <dgm:prSet/>
      <dgm:spPr/>
      <dgm:t>
        <a:bodyPr/>
        <a:lstStyle/>
        <a:p>
          <a:endParaRPr kumimoji="1" lang="ja-JP" altLang="en-US"/>
        </a:p>
      </dgm:t>
    </dgm:pt>
    <dgm:pt modelId="{269CB2D0-0A06-403B-9A64-2B38CDCADD78}" type="sibTrans" cxnId="{547DDB03-CF9A-49A7-97A5-178DD8070C6A}">
      <dgm:prSet/>
      <dgm:spPr/>
      <dgm:t>
        <a:bodyPr/>
        <a:lstStyle/>
        <a:p>
          <a:endParaRPr kumimoji="1" lang="ja-JP" altLang="en-US"/>
        </a:p>
      </dgm:t>
    </dgm:pt>
    <dgm:pt modelId="{D8BDED66-4FB5-42DB-984F-F92D80433FFC}">
      <dgm:prSet custT="1"/>
      <dgm:spPr/>
      <dgm:t>
        <a:bodyPr/>
        <a:lstStyle/>
        <a:p>
          <a:pPr rtl="0"/>
          <a:r>
            <a:rPr lang="ja-JP" altLang="en-US" sz="4000" dirty="0"/>
            <a:t>指導者</a:t>
          </a:r>
        </a:p>
      </dgm:t>
    </dgm:pt>
    <dgm:pt modelId="{50E07868-FFCF-48A0-8886-E8BF8FEB5D01}" type="parTrans" cxnId="{33792BAE-72A1-41BD-9831-04B7392BFB11}">
      <dgm:prSet/>
      <dgm:spPr/>
      <dgm:t>
        <a:bodyPr/>
        <a:lstStyle/>
        <a:p>
          <a:endParaRPr kumimoji="1" lang="ja-JP" altLang="en-US"/>
        </a:p>
      </dgm:t>
    </dgm:pt>
    <dgm:pt modelId="{F542A275-17E2-4479-A3DB-2786E8BB5703}" type="sibTrans" cxnId="{33792BAE-72A1-41BD-9831-04B7392BFB11}">
      <dgm:prSet/>
      <dgm:spPr/>
      <dgm:t>
        <a:bodyPr/>
        <a:lstStyle/>
        <a:p>
          <a:endParaRPr kumimoji="1" lang="ja-JP" altLang="en-US"/>
        </a:p>
      </dgm:t>
    </dgm:pt>
    <dgm:pt modelId="{E43FA5F5-A700-4712-A52C-F5782EACEDB1}">
      <dgm:prSet custT="1"/>
      <dgm:spPr/>
      <dgm:t>
        <a:bodyPr/>
        <a:lstStyle/>
        <a:p>
          <a:pPr rtl="0"/>
          <a:r>
            <a:rPr lang="ja-JP" altLang="en-US" sz="4000" dirty="0"/>
            <a:t>企業</a:t>
          </a:r>
        </a:p>
      </dgm:t>
    </dgm:pt>
    <dgm:pt modelId="{C7DF89BA-773E-40D0-B059-E69DB2961408}" type="parTrans" cxnId="{F27B1354-EF98-4701-8227-31B59CC04C0F}">
      <dgm:prSet/>
      <dgm:spPr/>
      <dgm:t>
        <a:bodyPr/>
        <a:lstStyle/>
        <a:p>
          <a:endParaRPr kumimoji="1" lang="ja-JP" altLang="en-US"/>
        </a:p>
      </dgm:t>
    </dgm:pt>
    <dgm:pt modelId="{1FEC93F8-671C-4A10-B02F-4D34B6E63471}" type="sibTrans" cxnId="{F27B1354-EF98-4701-8227-31B59CC04C0F}">
      <dgm:prSet/>
      <dgm:spPr/>
      <dgm:t>
        <a:bodyPr/>
        <a:lstStyle/>
        <a:p>
          <a:endParaRPr kumimoji="1" lang="ja-JP" altLang="en-US"/>
        </a:p>
      </dgm:t>
    </dgm:pt>
    <dgm:pt modelId="{F51CD326-5D4E-483E-9F82-8AD2F7EABD77}" type="pres">
      <dgm:prSet presAssocID="{A35EF3DC-4E57-4D8F-BDD6-CB74E15B64C3}" presName="compositeShape" presStyleCnt="0">
        <dgm:presLayoutVars>
          <dgm:chMax val="7"/>
          <dgm:dir/>
          <dgm:resizeHandles val="exact"/>
        </dgm:presLayoutVars>
      </dgm:prSet>
      <dgm:spPr/>
      <dgm:t>
        <a:bodyPr/>
        <a:lstStyle/>
        <a:p>
          <a:endParaRPr kumimoji="1" lang="ja-JP" altLang="en-US"/>
        </a:p>
      </dgm:t>
    </dgm:pt>
    <dgm:pt modelId="{718361D1-48DE-4013-BFF9-3280C289ED8B}" type="pres">
      <dgm:prSet presAssocID="{9DC1794D-A278-4982-88DC-EA8B20826842}" presName="circ1" presStyleLbl="vennNode1" presStyleIdx="0" presStyleCnt="3"/>
      <dgm:spPr/>
      <dgm:t>
        <a:bodyPr/>
        <a:lstStyle/>
        <a:p>
          <a:endParaRPr kumimoji="1" lang="ja-JP" altLang="en-US"/>
        </a:p>
      </dgm:t>
    </dgm:pt>
    <dgm:pt modelId="{E9972050-56C9-4518-B93F-CA7AFBB89DDC}" type="pres">
      <dgm:prSet presAssocID="{9DC1794D-A278-4982-88DC-EA8B20826842}" presName="circ1Tx" presStyleLbl="revTx" presStyleIdx="0" presStyleCnt="0">
        <dgm:presLayoutVars>
          <dgm:chMax val="0"/>
          <dgm:chPref val="0"/>
          <dgm:bulletEnabled val="1"/>
        </dgm:presLayoutVars>
      </dgm:prSet>
      <dgm:spPr/>
      <dgm:t>
        <a:bodyPr/>
        <a:lstStyle/>
        <a:p>
          <a:endParaRPr kumimoji="1" lang="ja-JP" altLang="en-US"/>
        </a:p>
      </dgm:t>
    </dgm:pt>
    <dgm:pt modelId="{964FA5A4-38E0-4768-B95F-37F9FF8B640C}" type="pres">
      <dgm:prSet presAssocID="{D8BDED66-4FB5-42DB-984F-F92D80433FFC}" presName="circ2" presStyleLbl="vennNode1" presStyleIdx="1" presStyleCnt="3"/>
      <dgm:spPr/>
      <dgm:t>
        <a:bodyPr/>
        <a:lstStyle/>
        <a:p>
          <a:endParaRPr kumimoji="1" lang="ja-JP" altLang="en-US"/>
        </a:p>
      </dgm:t>
    </dgm:pt>
    <dgm:pt modelId="{582D8BBE-4184-4952-86C5-A8985A20956D}" type="pres">
      <dgm:prSet presAssocID="{D8BDED66-4FB5-42DB-984F-F92D80433FFC}" presName="circ2Tx" presStyleLbl="revTx" presStyleIdx="0" presStyleCnt="0">
        <dgm:presLayoutVars>
          <dgm:chMax val="0"/>
          <dgm:chPref val="0"/>
          <dgm:bulletEnabled val="1"/>
        </dgm:presLayoutVars>
      </dgm:prSet>
      <dgm:spPr/>
      <dgm:t>
        <a:bodyPr/>
        <a:lstStyle/>
        <a:p>
          <a:endParaRPr kumimoji="1" lang="ja-JP" altLang="en-US"/>
        </a:p>
      </dgm:t>
    </dgm:pt>
    <dgm:pt modelId="{86B1A149-6C62-4CD2-968F-930C85805C3D}" type="pres">
      <dgm:prSet presAssocID="{E43FA5F5-A700-4712-A52C-F5782EACEDB1}" presName="circ3" presStyleLbl="vennNode1" presStyleIdx="2" presStyleCnt="3"/>
      <dgm:spPr/>
      <dgm:t>
        <a:bodyPr/>
        <a:lstStyle/>
        <a:p>
          <a:endParaRPr kumimoji="1" lang="ja-JP" altLang="en-US"/>
        </a:p>
      </dgm:t>
    </dgm:pt>
    <dgm:pt modelId="{2F919A28-0C53-4000-8C64-6EFE6138C27C}" type="pres">
      <dgm:prSet presAssocID="{E43FA5F5-A700-4712-A52C-F5782EACEDB1}"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60587BC1-34F1-48C2-BD4A-3AD4CA3FD04C}" type="presOf" srcId="{E43FA5F5-A700-4712-A52C-F5782EACEDB1}" destId="{2F919A28-0C53-4000-8C64-6EFE6138C27C}" srcOrd="1" destOrd="0" presId="urn:microsoft.com/office/officeart/2005/8/layout/venn1"/>
    <dgm:cxn modelId="{EF16CE5C-0261-4840-9DED-574F47959728}" type="presOf" srcId="{D8BDED66-4FB5-42DB-984F-F92D80433FFC}" destId="{964FA5A4-38E0-4768-B95F-37F9FF8B640C}" srcOrd="0" destOrd="0" presId="urn:microsoft.com/office/officeart/2005/8/layout/venn1"/>
    <dgm:cxn modelId="{67512290-2E8B-43C4-B50A-4A9079B4D05F}" type="presOf" srcId="{A35EF3DC-4E57-4D8F-BDD6-CB74E15B64C3}" destId="{F51CD326-5D4E-483E-9F82-8AD2F7EABD77}" srcOrd="0" destOrd="0" presId="urn:microsoft.com/office/officeart/2005/8/layout/venn1"/>
    <dgm:cxn modelId="{9B970CF2-A669-4D63-BE87-19B8A626902B}" type="presOf" srcId="{9DC1794D-A278-4982-88DC-EA8B20826842}" destId="{718361D1-48DE-4013-BFF9-3280C289ED8B}" srcOrd="0" destOrd="0" presId="urn:microsoft.com/office/officeart/2005/8/layout/venn1"/>
    <dgm:cxn modelId="{D8CA159D-7793-413D-A956-3D292C253686}" type="presOf" srcId="{D8BDED66-4FB5-42DB-984F-F92D80433FFC}" destId="{582D8BBE-4184-4952-86C5-A8985A20956D}" srcOrd="1" destOrd="0" presId="urn:microsoft.com/office/officeart/2005/8/layout/venn1"/>
    <dgm:cxn modelId="{F27B1354-EF98-4701-8227-31B59CC04C0F}" srcId="{A35EF3DC-4E57-4D8F-BDD6-CB74E15B64C3}" destId="{E43FA5F5-A700-4712-A52C-F5782EACEDB1}" srcOrd="2" destOrd="0" parTransId="{C7DF89BA-773E-40D0-B059-E69DB2961408}" sibTransId="{1FEC93F8-671C-4A10-B02F-4D34B6E63471}"/>
    <dgm:cxn modelId="{CC9D56FD-A44E-4689-A2BD-30A90985B429}" type="presOf" srcId="{E43FA5F5-A700-4712-A52C-F5782EACEDB1}" destId="{86B1A149-6C62-4CD2-968F-930C85805C3D}" srcOrd="0" destOrd="0" presId="urn:microsoft.com/office/officeart/2005/8/layout/venn1"/>
    <dgm:cxn modelId="{64472ED3-227B-48CF-A2B9-BDB5D30F8AC9}" type="presOf" srcId="{9DC1794D-A278-4982-88DC-EA8B20826842}" destId="{E9972050-56C9-4518-B93F-CA7AFBB89DDC}" srcOrd="1" destOrd="0" presId="urn:microsoft.com/office/officeart/2005/8/layout/venn1"/>
    <dgm:cxn modelId="{33792BAE-72A1-41BD-9831-04B7392BFB11}" srcId="{A35EF3DC-4E57-4D8F-BDD6-CB74E15B64C3}" destId="{D8BDED66-4FB5-42DB-984F-F92D80433FFC}" srcOrd="1" destOrd="0" parTransId="{50E07868-FFCF-48A0-8886-E8BF8FEB5D01}" sibTransId="{F542A275-17E2-4479-A3DB-2786E8BB5703}"/>
    <dgm:cxn modelId="{547DDB03-CF9A-49A7-97A5-178DD8070C6A}" srcId="{A35EF3DC-4E57-4D8F-BDD6-CB74E15B64C3}" destId="{9DC1794D-A278-4982-88DC-EA8B20826842}" srcOrd="0" destOrd="0" parTransId="{CFE11D5D-1DBE-42CE-B3E6-63BE3DBBFA63}" sibTransId="{269CB2D0-0A06-403B-9A64-2B38CDCADD78}"/>
    <dgm:cxn modelId="{772740E4-1516-46B8-B0F9-E6E9F99F85F8}" type="presParOf" srcId="{F51CD326-5D4E-483E-9F82-8AD2F7EABD77}" destId="{718361D1-48DE-4013-BFF9-3280C289ED8B}" srcOrd="0" destOrd="0" presId="urn:microsoft.com/office/officeart/2005/8/layout/venn1"/>
    <dgm:cxn modelId="{A14D7610-1886-48BE-918E-8D63201C25CA}" type="presParOf" srcId="{F51CD326-5D4E-483E-9F82-8AD2F7EABD77}" destId="{E9972050-56C9-4518-B93F-CA7AFBB89DDC}" srcOrd="1" destOrd="0" presId="urn:microsoft.com/office/officeart/2005/8/layout/venn1"/>
    <dgm:cxn modelId="{EB2BA2B0-E478-4968-BA58-399B83ED9F41}" type="presParOf" srcId="{F51CD326-5D4E-483E-9F82-8AD2F7EABD77}" destId="{964FA5A4-38E0-4768-B95F-37F9FF8B640C}" srcOrd="2" destOrd="0" presId="urn:microsoft.com/office/officeart/2005/8/layout/venn1"/>
    <dgm:cxn modelId="{AB413A3D-4A4B-4D2A-962B-18FA121A0EBB}" type="presParOf" srcId="{F51CD326-5D4E-483E-9F82-8AD2F7EABD77}" destId="{582D8BBE-4184-4952-86C5-A8985A20956D}" srcOrd="3" destOrd="0" presId="urn:microsoft.com/office/officeart/2005/8/layout/venn1"/>
    <dgm:cxn modelId="{F19C6B14-F8C1-47BB-8CC8-4F0BE105425E}" type="presParOf" srcId="{F51CD326-5D4E-483E-9F82-8AD2F7EABD77}" destId="{86B1A149-6C62-4CD2-968F-930C85805C3D}" srcOrd="4" destOrd="0" presId="urn:microsoft.com/office/officeart/2005/8/layout/venn1"/>
    <dgm:cxn modelId="{35F64504-E8D1-4B64-9855-E4FBB4BB1911}" type="presParOf" srcId="{F51CD326-5D4E-483E-9F82-8AD2F7EABD77}" destId="{2F919A28-0C53-4000-8C64-6EFE6138C27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007171-BE49-4FF1-90E0-884ACE8FCE9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84B76893-B59A-41A0-BD43-D77ECF819103}">
      <dgm:prSet custT="1"/>
      <dgm:spPr/>
      <dgm:t>
        <a:bodyPr/>
        <a:lstStyle/>
        <a:p>
          <a:pPr rtl="0"/>
          <a:r>
            <a:rPr kumimoji="1" lang="ja-JP" sz="3200" dirty="0"/>
            <a:t>国が企業に対して銘柄認定</a:t>
          </a:r>
          <a:endParaRPr kumimoji="1" lang="en-US" altLang="ja-JP" sz="3200" dirty="0"/>
        </a:p>
        <a:p>
          <a:pPr rtl="0"/>
          <a:r>
            <a:rPr kumimoji="1" lang="en-US" sz="3200" dirty="0"/>
            <a:t>Ex)</a:t>
          </a:r>
          <a:r>
            <a:rPr kumimoji="1" lang="ja-JP" sz="3200" dirty="0"/>
            <a:t>障害者スポーツ推進優良企業</a:t>
          </a:r>
          <a:endParaRPr lang="ja-JP" sz="3200" dirty="0"/>
        </a:p>
      </dgm:t>
    </dgm:pt>
    <dgm:pt modelId="{3B17BFCE-FCCC-4E2D-A2FC-6947943195F1}" type="parTrans" cxnId="{2CE452D9-B355-4AAF-8E45-A273A35A62A4}">
      <dgm:prSet/>
      <dgm:spPr/>
      <dgm:t>
        <a:bodyPr/>
        <a:lstStyle/>
        <a:p>
          <a:endParaRPr kumimoji="1" lang="ja-JP" altLang="en-US"/>
        </a:p>
      </dgm:t>
    </dgm:pt>
    <dgm:pt modelId="{70CE8F30-C7FC-48C0-9073-B209C05AAA71}" type="sibTrans" cxnId="{2CE452D9-B355-4AAF-8E45-A273A35A62A4}">
      <dgm:prSet/>
      <dgm:spPr/>
      <dgm:t>
        <a:bodyPr/>
        <a:lstStyle/>
        <a:p>
          <a:endParaRPr kumimoji="1" lang="ja-JP" altLang="en-US"/>
        </a:p>
      </dgm:t>
    </dgm:pt>
    <dgm:pt modelId="{2EDE10DC-3DD8-4B0E-AB54-65D1E7B2BFCD}">
      <dgm:prSet/>
      <dgm:spPr/>
      <dgm:t>
        <a:bodyPr/>
        <a:lstStyle/>
        <a:p>
          <a:pPr rtl="0"/>
          <a:endParaRPr lang="ja-JP" altLang="en-US" sz="1600" dirty="0"/>
        </a:p>
      </dgm:t>
    </dgm:pt>
    <dgm:pt modelId="{AF6CCFED-8773-4E31-8444-86478FD5B9AA}" type="parTrans" cxnId="{E0975817-3B73-4FBA-AD32-EA51925AE3ED}">
      <dgm:prSet/>
      <dgm:spPr/>
      <dgm:t>
        <a:bodyPr/>
        <a:lstStyle/>
        <a:p>
          <a:endParaRPr kumimoji="1" lang="ja-JP" altLang="en-US"/>
        </a:p>
      </dgm:t>
    </dgm:pt>
    <dgm:pt modelId="{7927CC07-7998-4703-82A3-A6A6D5FFDA1B}" type="sibTrans" cxnId="{E0975817-3B73-4FBA-AD32-EA51925AE3ED}">
      <dgm:prSet/>
      <dgm:spPr/>
      <dgm:t>
        <a:bodyPr/>
        <a:lstStyle/>
        <a:p>
          <a:endParaRPr kumimoji="1" lang="ja-JP" altLang="en-US"/>
        </a:p>
      </dgm:t>
    </dgm:pt>
    <dgm:pt modelId="{9B4A1C6D-1E7F-4693-BB69-AFD965643F45}">
      <dgm:prSet/>
      <dgm:spPr/>
      <dgm:t>
        <a:bodyPr/>
        <a:lstStyle/>
        <a:p>
          <a:pPr rtl="0"/>
          <a:r>
            <a:rPr kumimoji="1" lang="ja-JP" dirty="0"/>
            <a:t>大学の部活動など若い世代からの育成による人材発掘・競技人口増加</a:t>
          </a:r>
          <a:endParaRPr lang="ja-JP" dirty="0"/>
        </a:p>
      </dgm:t>
    </dgm:pt>
    <dgm:pt modelId="{B3FDB06B-BB08-4C35-91F2-A29E7DFD34B7}" type="parTrans" cxnId="{F1846C92-FF85-4EF4-A2FD-23D7AD98E98F}">
      <dgm:prSet/>
      <dgm:spPr/>
      <dgm:t>
        <a:bodyPr/>
        <a:lstStyle/>
        <a:p>
          <a:endParaRPr kumimoji="1" lang="ja-JP" altLang="en-US"/>
        </a:p>
      </dgm:t>
    </dgm:pt>
    <dgm:pt modelId="{BF348356-641F-453A-9045-19AE90CBEAC6}" type="sibTrans" cxnId="{F1846C92-FF85-4EF4-A2FD-23D7AD98E98F}">
      <dgm:prSet/>
      <dgm:spPr/>
      <dgm:t>
        <a:bodyPr/>
        <a:lstStyle/>
        <a:p>
          <a:endParaRPr kumimoji="1" lang="ja-JP" altLang="en-US"/>
        </a:p>
      </dgm:t>
    </dgm:pt>
    <dgm:pt modelId="{359A6B05-C6B1-4877-9237-6028E8DF0785}" type="pres">
      <dgm:prSet presAssocID="{0F007171-BE49-4FF1-90E0-884ACE8FCE92}" presName="linearFlow" presStyleCnt="0">
        <dgm:presLayoutVars>
          <dgm:dir/>
          <dgm:resizeHandles val="exact"/>
        </dgm:presLayoutVars>
      </dgm:prSet>
      <dgm:spPr/>
      <dgm:t>
        <a:bodyPr/>
        <a:lstStyle/>
        <a:p>
          <a:endParaRPr kumimoji="1" lang="ja-JP" altLang="en-US"/>
        </a:p>
      </dgm:t>
    </dgm:pt>
    <dgm:pt modelId="{2E1F84FA-06F1-4FA6-969C-615C2A1F012B}" type="pres">
      <dgm:prSet presAssocID="{84B76893-B59A-41A0-BD43-D77ECF819103}" presName="composite" presStyleCnt="0"/>
      <dgm:spPr/>
    </dgm:pt>
    <dgm:pt modelId="{7E031D41-46FE-42A2-A9D8-49CC173E9FB5}" type="pres">
      <dgm:prSet presAssocID="{84B76893-B59A-41A0-BD43-D77ECF819103}" presName="imgShp" presStyleLbl="fgImgPlace1" presStyleIdx="0" presStyleCnt="2"/>
      <dgm:spPr/>
    </dgm:pt>
    <dgm:pt modelId="{311C6564-9184-42D0-AE7A-02883E52C1AD}" type="pres">
      <dgm:prSet presAssocID="{84B76893-B59A-41A0-BD43-D77ECF819103}" presName="txShp" presStyleLbl="node1" presStyleIdx="0" presStyleCnt="2" custScaleX="107863" custLinFactNeighborX="-1485">
        <dgm:presLayoutVars>
          <dgm:bulletEnabled val="1"/>
        </dgm:presLayoutVars>
      </dgm:prSet>
      <dgm:spPr/>
      <dgm:t>
        <a:bodyPr/>
        <a:lstStyle/>
        <a:p>
          <a:endParaRPr kumimoji="1" lang="ja-JP" altLang="en-US"/>
        </a:p>
      </dgm:t>
    </dgm:pt>
    <dgm:pt modelId="{6A008D56-CAF4-4761-8996-6A3A79E57B57}" type="pres">
      <dgm:prSet presAssocID="{70CE8F30-C7FC-48C0-9073-B209C05AAA71}" presName="spacing" presStyleCnt="0"/>
      <dgm:spPr/>
    </dgm:pt>
    <dgm:pt modelId="{3A530E4B-BCF1-4480-BDDB-98762D93D775}" type="pres">
      <dgm:prSet presAssocID="{9B4A1C6D-1E7F-4693-BB69-AFD965643F45}" presName="composite" presStyleCnt="0"/>
      <dgm:spPr/>
    </dgm:pt>
    <dgm:pt modelId="{238331BC-A4FD-4387-9F64-110EE9664B6C}" type="pres">
      <dgm:prSet presAssocID="{9B4A1C6D-1E7F-4693-BB69-AFD965643F45}" presName="imgShp" presStyleLbl="fgImgPlace1" presStyleIdx="1" presStyleCnt="2"/>
      <dgm:spPr/>
    </dgm:pt>
    <dgm:pt modelId="{1232B173-663D-484E-B767-B5FF2DA1244C}" type="pres">
      <dgm:prSet presAssocID="{9B4A1C6D-1E7F-4693-BB69-AFD965643F45}" presName="txShp" presStyleLbl="node1" presStyleIdx="1" presStyleCnt="2" custScaleX="104573" custLinFactNeighborX="-946">
        <dgm:presLayoutVars>
          <dgm:bulletEnabled val="1"/>
        </dgm:presLayoutVars>
      </dgm:prSet>
      <dgm:spPr/>
      <dgm:t>
        <a:bodyPr/>
        <a:lstStyle/>
        <a:p>
          <a:endParaRPr kumimoji="1" lang="ja-JP" altLang="en-US"/>
        </a:p>
      </dgm:t>
    </dgm:pt>
  </dgm:ptLst>
  <dgm:cxnLst>
    <dgm:cxn modelId="{BD83CD93-94D5-4F49-A5CD-EC7914AE9D90}" type="presOf" srcId="{2EDE10DC-3DD8-4B0E-AB54-65D1E7B2BFCD}" destId="{311C6564-9184-42D0-AE7A-02883E52C1AD}" srcOrd="0" destOrd="1" presId="urn:microsoft.com/office/officeart/2005/8/layout/vList3"/>
    <dgm:cxn modelId="{0548DAEB-47EE-4897-8CA0-EAAA8FD077A9}" type="presOf" srcId="{9B4A1C6D-1E7F-4693-BB69-AFD965643F45}" destId="{1232B173-663D-484E-B767-B5FF2DA1244C}" srcOrd="0" destOrd="0" presId="urn:microsoft.com/office/officeart/2005/8/layout/vList3"/>
    <dgm:cxn modelId="{2CE452D9-B355-4AAF-8E45-A273A35A62A4}" srcId="{0F007171-BE49-4FF1-90E0-884ACE8FCE92}" destId="{84B76893-B59A-41A0-BD43-D77ECF819103}" srcOrd="0" destOrd="0" parTransId="{3B17BFCE-FCCC-4E2D-A2FC-6947943195F1}" sibTransId="{70CE8F30-C7FC-48C0-9073-B209C05AAA71}"/>
    <dgm:cxn modelId="{E0975817-3B73-4FBA-AD32-EA51925AE3ED}" srcId="{84B76893-B59A-41A0-BD43-D77ECF819103}" destId="{2EDE10DC-3DD8-4B0E-AB54-65D1E7B2BFCD}" srcOrd="0" destOrd="0" parTransId="{AF6CCFED-8773-4E31-8444-86478FD5B9AA}" sibTransId="{7927CC07-7998-4703-82A3-A6A6D5FFDA1B}"/>
    <dgm:cxn modelId="{680DB1AD-B225-48F9-AC36-8CCF4C1B084F}" type="presOf" srcId="{0F007171-BE49-4FF1-90E0-884ACE8FCE92}" destId="{359A6B05-C6B1-4877-9237-6028E8DF0785}" srcOrd="0" destOrd="0" presId="urn:microsoft.com/office/officeart/2005/8/layout/vList3"/>
    <dgm:cxn modelId="{320BEF87-DD3D-4136-B99C-CCA098464DD3}" type="presOf" srcId="{84B76893-B59A-41A0-BD43-D77ECF819103}" destId="{311C6564-9184-42D0-AE7A-02883E52C1AD}" srcOrd="0" destOrd="0" presId="urn:microsoft.com/office/officeart/2005/8/layout/vList3"/>
    <dgm:cxn modelId="{F1846C92-FF85-4EF4-A2FD-23D7AD98E98F}" srcId="{0F007171-BE49-4FF1-90E0-884ACE8FCE92}" destId="{9B4A1C6D-1E7F-4693-BB69-AFD965643F45}" srcOrd="1" destOrd="0" parTransId="{B3FDB06B-BB08-4C35-91F2-A29E7DFD34B7}" sibTransId="{BF348356-641F-453A-9045-19AE90CBEAC6}"/>
    <dgm:cxn modelId="{C760D66E-C0FD-4495-BA8F-872BAFB54389}" type="presParOf" srcId="{359A6B05-C6B1-4877-9237-6028E8DF0785}" destId="{2E1F84FA-06F1-4FA6-969C-615C2A1F012B}" srcOrd="0" destOrd="0" presId="urn:microsoft.com/office/officeart/2005/8/layout/vList3"/>
    <dgm:cxn modelId="{C105E23B-B2BC-43CC-9344-AAF72CB8C0FA}" type="presParOf" srcId="{2E1F84FA-06F1-4FA6-969C-615C2A1F012B}" destId="{7E031D41-46FE-42A2-A9D8-49CC173E9FB5}" srcOrd="0" destOrd="0" presId="urn:microsoft.com/office/officeart/2005/8/layout/vList3"/>
    <dgm:cxn modelId="{12EE5DC1-0F4C-480F-A09A-979F82B4C483}" type="presParOf" srcId="{2E1F84FA-06F1-4FA6-969C-615C2A1F012B}" destId="{311C6564-9184-42D0-AE7A-02883E52C1AD}" srcOrd="1" destOrd="0" presId="urn:microsoft.com/office/officeart/2005/8/layout/vList3"/>
    <dgm:cxn modelId="{AFCD5F3D-B5E8-4918-BA38-A7909A91B73E}" type="presParOf" srcId="{359A6B05-C6B1-4877-9237-6028E8DF0785}" destId="{6A008D56-CAF4-4761-8996-6A3A79E57B57}" srcOrd="1" destOrd="0" presId="urn:microsoft.com/office/officeart/2005/8/layout/vList3"/>
    <dgm:cxn modelId="{6A8C8560-18AB-45A4-9CC6-922C8A56EE13}" type="presParOf" srcId="{359A6B05-C6B1-4877-9237-6028E8DF0785}" destId="{3A530E4B-BCF1-4480-BDDB-98762D93D775}" srcOrd="2" destOrd="0" presId="urn:microsoft.com/office/officeart/2005/8/layout/vList3"/>
    <dgm:cxn modelId="{393658C0-297B-4656-ABA0-CF9BF771E9B8}" type="presParOf" srcId="{3A530E4B-BCF1-4480-BDDB-98762D93D775}" destId="{238331BC-A4FD-4387-9F64-110EE9664B6C}" srcOrd="0" destOrd="0" presId="urn:microsoft.com/office/officeart/2005/8/layout/vList3"/>
    <dgm:cxn modelId="{AF10E263-2B38-48CE-B346-3BFA50B4EF90}" type="presParOf" srcId="{3A530E4B-BCF1-4480-BDDB-98762D93D775}" destId="{1232B173-663D-484E-B767-B5FF2DA1244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D7C971-CA64-42BF-A2BA-C2BCC176D6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753FFB8-C3CE-4F72-9898-039ECD3FF472}">
      <dgm:prSet custT="1"/>
      <dgm:spPr/>
      <dgm:t>
        <a:bodyPr/>
        <a:lstStyle/>
        <a:p>
          <a:pPr rtl="0"/>
          <a:r>
            <a:rPr kumimoji="1" lang="ja-JP" altLang="en-US" sz="5400" dirty="0"/>
            <a:t>障害者に合わせたマニュアル整備</a:t>
          </a:r>
          <a:endParaRPr lang="ja-JP" altLang="en-US" sz="6500" dirty="0"/>
        </a:p>
      </dgm:t>
    </dgm:pt>
    <dgm:pt modelId="{796306C7-8BE2-4FF9-867D-C8EDB9A92364}" type="parTrans" cxnId="{349FA119-AA5B-45CF-B1A8-659660AD4C67}">
      <dgm:prSet/>
      <dgm:spPr/>
      <dgm:t>
        <a:bodyPr/>
        <a:lstStyle/>
        <a:p>
          <a:endParaRPr kumimoji="1" lang="ja-JP" altLang="en-US"/>
        </a:p>
      </dgm:t>
    </dgm:pt>
    <dgm:pt modelId="{4590D7C5-A35C-410D-AFBA-A3ECC75C1DE1}" type="sibTrans" cxnId="{349FA119-AA5B-45CF-B1A8-659660AD4C67}">
      <dgm:prSet/>
      <dgm:spPr/>
      <dgm:t>
        <a:bodyPr/>
        <a:lstStyle/>
        <a:p>
          <a:endParaRPr kumimoji="1" lang="ja-JP" altLang="en-US"/>
        </a:p>
      </dgm:t>
    </dgm:pt>
    <dgm:pt modelId="{8D63EF19-E211-4C7F-B7A9-DC84D4C4C696}" type="pres">
      <dgm:prSet presAssocID="{46D7C971-CA64-42BF-A2BA-C2BCC176D6DB}" presName="linear" presStyleCnt="0">
        <dgm:presLayoutVars>
          <dgm:animLvl val="lvl"/>
          <dgm:resizeHandles val="exact"/>
        </dgm:presLayoutVars>
      </dgm:prSet>
      <dgm:spPr/>
      <dgm:t>
        <a:bodyPr/>
        <a:lstStyle/>
        <a:p>
          <a:endParaRPr kumimoji="1" lang="ja-JP" altLang="en-US"/>
        </a:p>
      </dgm:t>
    </dgm:pt>
    <dgm:pt modelId="{21808ED8-7AFE-41FE-9F09-418C0C73FD14}" type="pres">
      <dgm:prSet presAssocID="{6753FFB8-C3CE-4F72-9898-039ECD3FF472}" presName="parentText" presStyleLbl="node1" presStyleIdx="0" presStyleCnt="1" custScaleY="103492" custLinFactNeighborX="334" custLinFactNeighborY="-37681">
        <dgm:presLayoutVars>
          <dgm:chMax val="0"/>
          <dgm:bulletEnabled val="1"/>
        </dgm:presLayoutVars>
      </dgm:prSet>
      <dgm:spPr/>
      <dgm:t>
        <a:bodyPr/>
        <a:lstStyle/>
        <a:p>
          <a:endParaRPr kumimoji="1" lang="ja-JP" altLang="en-US"/>
        </a:p>
      </dgm:t>
    </dgm:pt>
  </dgm:ptLst>
  <dgm:cxnLst>
    <dgm:cxn modelId="{349FA119-AA5B-45CF-B1A8-659660AD4C67}" srcId="{46D7C971-CA64-42BF-A2BA-C2BCC176D6DB}" destId="{6753FFB8-C3CE-4F72-9898-039ECD3FF472}" srcOrd="0" destOrd="0" parTransId="{796306C7-8BE2-4FF9-867D-C8EDB9A92364}" sibTransId="{4590D7C5-A35C-410D-AFBA-A3ECC75C1DE1}"/>
    <dgm:cxn modelId="{0E04C569-0CAE-4FEE-B2FA-D679776F43A6}" type="presOf" srcId="{6753FFB8-C3CE-4F72-9898-039ECD3FF472}" destId="{21808ED8-7AFE-41FE-9F09-418C0C73FD14}" srcOrd="0" destOrd="0" presId="urn:microsoft.com/office/officeart/2005/8/layout/vList2"/>
    <dgm:cxn modelId="{FDF0F149-6AF0-4539-9E1F-7F57796570FF}" type="presOf" srcId="{46D7C971-CA64-42BF-A2BA-C2BCC176D6DB}" destId="{8D63EF19-E211-4C7F-B7A9-DC84D4C4C696}" srcOrd="0" destOrd="0" presId="urn:microsoft.com/office/officeart/2005/8/layout/vList2"/>
    <dgm:cxn modelId="{2DC4BC6D-AC19-4420-9ABF-2687724EED6B}" type="presParOf" srcId="{8D63EF19-E211-4C7F-B7A9-DC84D4C4C696}" destId="{21808ED8-7AFE-41FE-9F09-418C0C73FD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612CF9-EFCA-4212-8C65-38ED9071C2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7CB0B3DD-2984-400F-92E8-6023D5E04801}">
      <dgm:prSet phldrT="[テキスト]"/>
      <dgm:spPr/>
      <dgm:t>
        <a:bodyPr/>
        <a:lstStyle/>
        <a:p>
          <a:r>
            <a:rPr kumimoji="1" lang="ja-JP" altLang="en-US" dirty="0"/>
            <a:t>視覚障害者</a:t>
          </a:r>
        </a:p>
      </dgm:t>
    </dgm:pt>
    <dgm:pt modelId="{0FBCA797-BBB1-4B1B-AA16-C26D385DBB1B}" type="parTrans" cxnId="{556CDD9E-3B32-4DFB-AD81-DBA26BAD03AD}">
      <dgm:prSet/>
      <dgm:spPr/>
      <dgm:t>
        <a:bodyPr/>
        <a:lstStyle/>
        <a:p>
          <a:endParaRPr kumimoji="1" lang="ja-JP" altLang="en-US"/>
        </a:p>
      </dgm:t>
    </dgm:pt>
    <dgm:pt modelId="{C4C11961-1DCD-4C2E-AFE4-DDBFFB13CDDA}" type="sibTrans" cxnId="{556CDD9E-3B32-4DFB-AD81-DBA26BAD03AD}">
      <dgm:prSet/>
      <dgm:spPr/>
      <dgm:t>
        <a:bodyPr/>
        <a:lstStyle/>
        <a:p>
          <a:endParaRPr kumimoji="1" lang="ja-JP" altLang="en-US"/>
        </a:p>
      </dgm:t>
    </dgm:pt>
    <dgm:pt modelId="{2159C425-3198-4546-AE58-F9AEF0BE1128}">
      <dgm:prSet phldrT="[テキスト]"/>
      <dgm:spPr/>
      <dgm:t>
        <a:bodyPr/>
        <a:lstStyle/>
        <a:p>
          <a:r>
            <a:rPr kumimoji="1" lang="ja-JP" altLang="en-US" dirty="0"/>
            <a:t>聴覚障害者</a:t>
          </a:r>
        </a:p>
      </dgm:t>
    </dgm:pt>
    <dgm:pt modelId="{771F0959-41D1-49B5-9DB6-4DFD24D8D82D}" type="parTrans" cxnId="{70FF4D2A-ED3C-46A7-958F-0326E9F68810}">
      <dgm:prSet/>
      <dgm:spPr/>
      <dgm:t>
        <a:bodyPr/>
        <a:lstStyle/>
        <a:p>
          <a:endParaRPr kumimoji="1" lang="ja-JP" altLang="en-US"/>
        </a:p>
      </dgm:t>
    </dgm:pt>
    <dgm:pt modelId="{A73AEA70-975A-43FD-A5D3-42977F204292}" type="sibTrans" cxnId="{70FF4D2A-ED3C-46A7-958F-0326E9F68810}">
      <dgm:prSet/>
      <dgm:spPr/>
      <dgm:t>
        <a:bodyPr/>
        <a:lstStyle/>
        <a:p>
          <a:endParaRPr kumimoji="1" lang="ja-JP" altLang="en-US"/>
        </a:p>
      </dgm:t>
    </dgm:pt>
    <dgm:pt modelId="{87560573-B652-47F2-B3DC-65A4815E6A2A}">
      <dgm:prSet phldrT="[テキスト]"/>
      <dgm:spPr/>
      <dgm:t>
        <a:bodyPr/>
        <a:lstStyle/>
        <a:p>
          <a:r>
            <a:rPr kumimoji="1" lang="ja-JP" altLang="en-US" dirty="0"/>
            <a:t>立位の肢体不自由者</a:t>
          </a:r>
        </a:p>
      </dgm:t>
    </dgm:pt>
    <dgm:pt modelId="{78B89006-DC08-4784-B622-3836BDFD1D89}" type="parTrans" cxnId="{7CC7E1C9-6E50-4F3B-B30D-C8AF3FCA5E58}">
      <dgm:prSet/>
      <dgm:spPr/>
      <dgm:t>
        <a:bodyPr/>
        <a:lstStyle/>
        <a:p>
          <a:endParaRPr kumimoji="1" lang="ja-JP" altLang="en-US"/>
        </a:p>
      </dgm:t>
    </dgm:pt>
    <dgm:pt modelId="{A01EC991-7635-4789-8B0A-A26BDAAB1312}" type="sibTrans" cxnId="{7CC7E1C9-6E50-4F3B-B30D-C8AF3FCA5E58}">
      <dgm:prSet/>
      <dgm:spPr/>
      <dgm:t>
        <a:bodyPr/>
        <a:lstStyle/>
        <a:p>
          <a:endParaRPr kumimoji="1" lang="ja-JP" altLang="en-US"/>
        </a:p>
      </dgm:t>
    </dgm:pt>
    <dgm:pt modelId="{008CD9CB-34D1-44E1-84BD-A9CBE60965E7}">
      <dgm:prSet phldrT="[テキスト]"/>
      <dgm:spPr/>
      <dgm:t>
        <a:bodyPr/>
        <a:lstStyle/>
        <a:p>
          <a:r>
            <a:rPr kumimoji="1" lang="ja-JP" altLang="en-US" dirty="0"/>
            <a:t>知的障害者</a:t>
          </a:r>
        </a:p>
      </dgm:t>
    </dgm:pt>
    <dgm:pt modelId="{429C0C6E-1B87-4C5D-BAA7-F125D54188EE}" type="parTrans" cxnId="{F3072BC2-0D7E-4D45-93E7-AB5800BD90B7}">
      <dgm:prSet/>
      <dgm:spPr/>
      <dgm:t>
        <a:bodyPr/>
        <a:lstStyle/>
        <a:p>
          <a:endParaRPr kumimoji="1" lang="ja-JP" altLang="en-US"/>
        </a:p>
      </dgm:t>
    </dgm:pt>
    <dgm:pt modelId="{3746AD44-8CCD-46FE-B2DC-F134DD370CDB}" type="sibTrans" cxnId="{F3072BC2-0D7E-4D45-93E7-AB5800BD90B7}">
      <dgm:prSet/>
      <dgm:spPr/>
      <dgm:t>
        <a:bodyPr/>
        <a:lstStyle/>
        <a:p>
          <a:endParaRPr kumimoji="1" lang="ja-JP" altLang="en-US"/>
        </a:p>
      </dgm:t>
    </dgm:pt>
    <dgm:pt modelId="{344C744B-2A7D-441F-AEDA-C837CBE2FC4F}" type="pres">
      <dgm:prSet presAssocID="{2A612CF9-EFCA-4212-8C65-38ED9071C270}" presName="Name0" presStyleCnt="0">
        <dgm:presLayoutVars>
          <dgm:chMax val="7"/>
          <dgm:chPref val="7"/>
          <dgm:dir/>
        </dgm:presLayoutVars>
      </dgm:prSet>
      <dgm:spPr/>
      <dgm:t>
        <a:bodyPr/>
        <a:lstStyle/>
        <a:p>
          <a:endParaRPr kumimoji="1" lang="ja-JP" altLang="en-US"/>
        </a:p>
      </dgm:t>
    </dgm:pt>
    <dgm:pt modelId="{D076F25B-D601-4056-A0E5-1EE23A98E8EB}" type="pres">
      <dgm:prSet presAssocID="{2A612CF9-EFCA-4212-8C65-38ED9071C270}" presName="Name1" presStyleCnt="0"/>
      <dgm:spPr/>
    </dgm:pt>
    <dgm:pt modelId="{702F9C4A-EF7A-460E-B19C-B6E1A3FB59E0}" type="pres">
      <dgm:prSet presAssocID="{2A612CF9-EFCA-4212-8C65-38ED9071C270}" presName="cycle" presStyleCnt="0"/>
      <dgm:spPr/>
    </dgm:pt>
    <dgm:pt modelId="{9C993765-A9BE-4489-9253-1CB1EA19CEFC}" type="pres">
      <dgm:prSet presAssocID="{2A612CF9-EFCA-4212-8C65-38ED9071C270}" presName="srcNode" presStyleLbl="node1" presStyleIdx="0" presStyleCnt="4"/>
      <dgm:spPr/>
    </dgm:pt>
    <dgm:pt modelId="{DD1EB044-AEC6-4A8B-A5E3-625E1661EC10}" type="pres">
      <dgm:prSet presAssocID="{2A612CF9-EFCA-4212-8C65-38ED9071C270}" presName="conn" presStyleLbl="parChTrans1D2" presStyleIdx="0" presStyleCnt="1"/>
      <dgm:spPr/>
      <dgm:t>
        <a:bodyPr/>
        <a:lstStyle/>
        <a:p>
          <a:endParaRPr kumimoji="1" lang="ja-JP" altLang="en-US"/>
        </a:p>
      </dgm:t>
    </dgm:pt>
    <dgm:pt modelId="{E0A678FF-F490-4428-8B7C-3B80186AAAA3}" type="pres">
      <dgm:prSet presAssocID="{2A612CF9-EFCA-4212-8C65-38ED9071C270}" presName="extraNode" presStyleLbl="node1" presStyleIdx="0" presStyleCnt="4"/>
      <dgm:spPr/>
    </dgm:pt>
    <dgm:pt modelId="{FB01DB12-E65F-4706-AFFC-A488ABB2926B}" type="pres">
      <dgm:prSet presAssocID="{2A612CF9-EFCA-4212-8C65-38ED9071C270}" presName="dstNode" presStyleLbl="node1" presStyleIdx="0" presStyleCnt="4"/>
      <dgm:spPr/>
    </dgm:pt>
    <dgm:pt modelId="{AFDEEC88-DE2E-491D-9E21-43088CE59575}" type="pres">
      <dgm:prSet presAssocID="{7CB0B3DD-2984-400F-92E8-6023D5E04801}" presName="text_1" presStyleLbl="node1" presStyleIdx="0" presStyleCnt="4">
        <dgm:presLayoutVars>
          <dgm:bulletEnabled val="1"/>
        </dgm:presLayoutVars>
      </dgm:prSet>
      <dgm:spPr/>
      <dgm:t>
        <a:bodyPr/>
        <a:lstStyle/>
        <a:p>
          <a:endParaRPr kumimoji="1" lang="ja-JP" altLang="en-US"/>
        </a:p>
      </dgm:t>
    </dgm:pt>
    <dgm:pt modelId="{549062B5-1A2C-4CB7-8AAD-62EA4DEF91BC}" type="pres">
      <dgm:prSet presAssocID="{7CB0B3DD-2984-400F-92E8-6023D5E04801}" presName="accent_1" presStyleCnt="0"/>
      <dgm:spPr/>
    </dgm:pt>
    <dgm:pt modelId="{FD8553DD-06AE-428D-B27D-9A6EADC87FED}" type="pres">
      <dgm:prSet presAssocID="{7CB0B3DD-2984-400F-92E8-6023D5E04801}" presName="accentRepeatNode" presStyleLbl="solidFgAcc1" presStyleIdx="0" presStyleCnt="4"/>
      <dgm:spPr/>
    </dgm:pt>
    <dgm:pt modelId="{B36DEEFE-BA8D-4CF4-9D0C-F0E2DFB6FE9D}" type="pres">
      <dgm:prSet presAssocID="{2159C425-3198-4546-AE58-F9AEF0BE1128}" presName="text_2" presStyleLbl="node1" presStyleIdx="1" presStyleCnt="4">
        <dgm:presLayoutVars>
          <dgm:bulletEnabled val="1"/>
        </dgm:presLayoutVars>
      </dgm:prSet>
      <dgm:spPr/>
      <dgm:t>
        <a:bodyPr/>
        <a:lstStyle/>
        <a:p>
          <a:endParaRPr kumimoji="1" lang="ja-JP" altLang="en-US"/>
        </a:p>
      </dgm:t>
    </dgm:pt>
    <dgm:pt modelId="{73AC30AE-5E39-4051-BBB9-717D78684370}" type="pres">
      <dgm:prSet presAssocID="{2159C425-3198-4546-AE58-F9AEF0BE1128}" presName="accent_2" presStyleCnt="0"/>
      <dgm:spPr/>
    </dgm:pt>
    <dgm:pt modelId="{C76A56C9-18FB-46B5-BAFD-593C1160C1DB}" type="pres">
      <dgm:prSet presAssocID="{2159C425-3198-4546-AE58-F9AEF0BE1128}" presName="accentRepeatNode" presStyleLbl="solidFgAcc1" presStyleIdx="1" presStyleCnt="4"/>
      <dgm:spPr/>
    </dgm:pt>
    <dgm:pt modelId="{DD51E140-8B0C-406D-9E6C-24075C88293F}" type="pres">
      <dgm:prSet presAssocID="{87560573-B652-47F2-B3DC-65A4815E6A2A}" presName="text_3" presStyleLbl="node1" presStyleIdx="2" presStyleCnt="4">
        <dgm:presLayoutVars>
          <dgm:bulletEnabled val="1"/>
        </dgm:presLayoutVars>
      </dgm:prSet>
      <dgm:spPr/>
      <dgm:t>
        <a:bodyPr/>
        <a:lstStyle/>
        <a:p>
          <a:endParaRPr kumimoji="1" lang="ja-JP" altLang="en-US"/>
        </a:p>
      </dgm:t>
    </dgm:pt>
    <dgm:pt modelId="{33F2E40C-F1C2-46E9-8905-A8302EA615D4}" type="pres">
      <dgm:prSet presAssocID="{87560573-B652-47F2-B3DC-65A4815E6A2A}" presName="accent_3" presStyleCnt="0"/>
      <dgm:spPr/>
    </dgm:pt>
    <dgm:pt modelId="{89B812FF-73A6-4323-8DE9-F39A0843C13A}" type="pres">
      <dgm:prSet presAssocID="{87560573-B652-47F2-B3DC-65A4815E6A2A}" presName="accentRepeatNode" presStyleLbl="solidFgAcc1" presStyleIdx="2" presStyleCnt="4"/>
      <dgm:spPr/>
    </dgm:pt>
    <dgm:pt modelId="{5BD6D94F-9FD7-47D2-A42D-F3DCB29C3078}" type="pres">
      <dgm:prSet presAssocID="{008CD9CB-34D1-44E1-84BD-A9CBE60965E7}" presName="text_4" presStyleLbl="node1" presStyleIdx="3" presStyleCnt="4">
        <dgm:presLayoutVars>
          <dgm:bulletEnabled val="1"/>
        </dgm:presLayoutVars>
      </dgm:prSet>
      <dgm:spPr/>
      <dgm:t>
        <a:bodyPr/>
        <a:lstStyle/>
        <a:p>
          <a:endParaRPr kumimoji="1" lang="ja-JP" altLang="en-US"/>
        </a:p>
      </dgm:t>
    </dgm:pt>
    <dgm:pt modelId="{F3D14708-70B5-45E6-85D1-BA7D7FD77F5D}" type="pres">
      <dgm:prSet presAssocID="{008CD9CB-34D1-44E1-84BD-A9CBE60965E7}" presName="accent_4" presStyleCnt="0"/>
      <dgm:spPr/>
    </dgm:pt>
    <dgm:pt modelId="{115BC98D-E1E4-4527-8E2C-1B0DF6215247}" type="pres">
      <dgm:prSet presAssocID="{008CD9CB-34D1-44E1-84BD-A9CBE60965E7}" presName="accentRepeatNode" presStyleLbl="solidFgAcc1" presStyleIdx="3" presStyleCnt="4"/>
      <dgm:spPr/>
    </dgm:pt>
  </dgm:ptLst>
  <dgm:cxnLst>
    <dgm:cxn modelId="{DC30994D-78FA-464A-8D96-C0DBB089C526}" type="presOf" srcId="{7CB0B3DD-2984-400F-92E8-6023D5E04801}" destId="{AFDEEC88-DE2E-491D-9E21-43088CE59575}" srcOrd="0" destOrd="0" presId="urn:microsoft.com/office/officeart/2008/layout/VerticalCurvedList"/>
    <dgm:cxn modelId="{70FF4D2A-ED3C-46A7-958F-0326E9F68810}" srcId="{2A612CF9-EFCA-4212-8C65-38ED9071C270}" destId="{2159C425-3198-4546-AE58-F9AEF0BE1128}" srcOrd="1" destOrd="0" parTransId="{771F0959-41D1-49B5-9DB6-4DFD24D8D82D}" sibTransId="{A73AEA70-975A-43FD-A5D3-42977F204292}"/>
    <dgm:cxn modelId="{456DA826-C78B-429A-9A8B-5C31B0C9BBAB}" type="presOf" srcId="{2A612CF9-EFCA-4212-8C65-38ED9071C270}" destId="{344C744B-2A7D-441F-AEDA-C837CBE2FC4F}" srcOrd="0" destOrd="0" presId="urn:microsoft.com/office/officeart/2008/layout/VerticalCurvedList"/>
    <dgm:cxn modelId="{516169E6-78BE-499B-9EDB-82FA5C397F0D}" type="presOf" srcId="{2159C425-3198-4546-AE58-F9AEF0BE1128}" destId="{B36DEEFE-BA8D-4CF4-9D0C-F0E2DFB6FE9D}" srcOrd="0" destOrd="0" presId="urn:microsoft.com/office/officeart/2008/layout/VerticalCurvedList"/>
    <dgm:cxn modelId="{4ECF610B-8538-4AAC-984A-DFAC9C9595AD}" type="presOf" srcId="{008CD9CB-34D1-44E1-84BD-A9CBE60965E7}" destId="{5BD6D94F-9FD7-47D2-A42D-F3DCB29C3078}" srcOrd="0" destOrd="0" presId="urn:microsoft.com/office/officeart/2008/layout/VerticalCurvedList"/>
    <dgm:cxn modelId="{556CDD9E-3B32-4DFB-AD81-DBA26BAD03AD}" srcId="{2A612CF9-EFCA-4212-8C65-38ED9071C270}" destId="{7CB0B3DD-2984-400F-92E8-6023D5E04801}" srcOrd="0" destOrd="0" parTransId="{0FBCA797-BBB1-4B1B-AA16-C26D385DBB1B}" sibTransId="{C4C11961-1DCD-4C2E-AFE4-DDBFFB13CDDA}"/>
    <dgm:cxn modelId="{7CC7E1C9-6E50-4F3B-B30D-C8AF3FCA5E58}" srcId="{2A612CF9-EFCA-4212-8C65-38ED9071C270}" destId="{87560573-B652-47F2-B3DC-65A4815E6A2A}" srcOrd="2" destOrd="0" parTransId="{78B89006-DC08-4784-B622-3836BDFD1D89}" sibTransId="{A01EC991-7635-4789-8B0A-A26BDAAB1312}"/>
    <dgm:cxn modelId="{29ACC063-FCD3-42B7-9B46-1B224A39AEF4}" type="presOf" srcId="{C4C11961-1DCD-4C2E-AFE4-DDBFFB13CDDA}" destId="{DD1EB044-AEC6-4A8B-A5E3-625E1661EC10}" srcOrd="0" destOrd="0" presId="urn:microsoft.com/office/officeart/2008/layout/VerticalCurvedList"/>
    <dgm:cxn modelId="{B8CE0DBF-DACB-4428-A9AE-D0A097FCCBCE}" type="presOf" srcId="{87560573-B652-47F2-B3DC-65A4815E6A2A}" destId="{DD51E140-8B0C-406D-9E6C-24075C88293F}" srcOrd="0" destOrd="0" presId="urn:microsoft.com/office/officeart/2008/layout/VerticalCurvedList"/>
    <dgm:cxn modelId="{F3072BC2-0D7E-4D45-93E7-AB5800BD90B7}" srcId="{2A612CF9-EFCA-4212-8C65-38ED9071C270}" destId="{008CD9CB-34D1-44E1-84BD-A9CBE60965E7}" srcOrd="3" destOrd="0" parTransId="{429C0C6E-1B87-4C5D-BAA7-F125D54188EE}" sibTransId="{3746AD44-8CCD-46FE-B2DC-F134DD370CDB}"/>
    <dgm:cxn modelId="{0E52E5A7-E1EC-4B6B-8B7E-B1EEE1C235DA}" type="presParOf" srcId="{344C744B-2A7D-441F-AEDA-C837CBE2FC4F}" destId="{D076F25B-D601-4056-A0E5-1EE23A98E8EB}" srcOrd="0" destOrd="0" presId="urn:microsoft.com/office/officeart/2008/layout/VerticalCurvedList"/>
    <dgm:cxn modelId="{FA7D3769-75CB-4DAB-AA51-1E982DC4CC70}" type="presParOf" srcId="{D076F25B-D601-4056-A0E5-1EE23A98E8EB}" destId="{702F9C4A-EF7A-460E-B19C-B6E1A3FB59E0}" srcOrd="0" destOrd="0" presId="urn:microsoft.com/office/officeart/2008/layout/VerticalCurvedList"/>
    <dgm:cxn modelId="{F520AC74-566D-417E-99F2-3E2D5FA3D151}" type="presParOf" srcId="{702F9C4A-EF7A-460E-B19C-B6E1A3FB59E0}" destId="{9C993765-A9BE-4489-9253-1CB1EA19CEFC}" srcOrd="0" destOrd="0" presId="urn:microsoft.com/office/officeart/2008/layout/VerticalCurvedList"/>
    <dgm:cxn modelId="{54558319-14C8-441C-8B0A-2086FD8124FD}" type="presParOf" srcId="{702F9C4A-EF7A-460E-B19C-B6E1A3FB59E0}" destId="{DD1EB044-AEC6-4A8B-A5E3-625E1661EC10}" srcOrd="1" destOrd="0" presId="urn:microsoft.com/office/officeart/2008/layout/VerticalCurvedList"/>
    <dgm:cxn modelId="{3D8C2585-3CDA-4815-BCCF-F054333DACCB}" type="presParOf" srcId="{702F9C4A-EF7A-460E-B19C-B6E1A3FB59E0}" destId="{E0A678FF-F490-4428-8B7C-3B80186AAAA3}" srcOrd="2" destOrd="0" presId="urn:microsoft.com/office/officeart/2008/layout/VerticalCurvedList"/>
    <dgm:cxn modelId="{6C9EDA77-773B-4C09-962A-9937E31ADD97}" type="presParOf" srcId="{702F9C4A-EF7A-460E-B19C-B6E1A3FB59E0}" destId="{FB01DB12-E65F-4706-AFFC-A488ABB2926B}" srcOrd="3" destOrd="0" presId="urn:microsoft.com/office/officeart/2008/layout/VerticalCurvedList"/>
    <dgm:cxn modelId="{D2A59A14-C602-48F7-9625-3851B36300B4}" type="presParOf" srcId="{D076F25B-D601-4056-A0E5-1EE23A98E8EB}" destId="{AFDEEC88-DE2E-491D-9E21-43088CE59575}" srcOrd="1" destOrd="0" presId="urn:microsoft.com/office/officeart/2008/layout/VerticalCurvedList"/>
    <dgm:cxn modelId="{606A3A2A-5628-47E7-BEF4-FCF357C5D5CD}" type="presParOf" srcId="{D076F25B-D601-4056-A0E5-1EE23A98E8EB}" destId="{549062B5-1A2C-4CB7-8AAD-62EA4DEF91BC}" srcOrd="2" destOrd="0" presId="urn:microsoft.com/office/officeart/2008/layout/VerticalCurvedList"/>
    <dgm:cxn modelId="{C7259CB8-3387-42FA-915A-CCBCBE6A5A10}" type="presParOf" srcId="{549062B5-1A2C-4CB7-8AAD-62EA4DEF91BC}" destId="{FD8553DD-06AE-428D-B27D-9A6EADC87FED}" srcOrd="0" destOrd="0" presId="urn:microsoft.com/office/officeart/2008/layout/VerticalCurvedList"/>
    <dgm:cxn modelId="{F63FC19D-427C-4162-B4E7-185D7B7CCC05}" type="presParOf" srcId="{D076F25B-D601-4056-A0E5-1EE23A98E8EB}" destId="{B36DEEFE-BA8D-4CF4-9D0C-F0E2DFB6FE9D}" srcOrd="3" destOrd="0" presId="urn:microsoft.com/office/officeart/2008/layout/VerticalCurvedList"/>
    <dgm:cxn modelId="{466282E3-BC42-4891-90BF-84478EB179F3}" type="presParOf" srcId="{D076F25B-D601-4056-A0E5-1EE23A98E8EB}" destId="{73AC30AE-5E39-4051-BBB9-717D78684370}" srcOrd="4" destOrd="0" presId="urn:microsoft.com/office/officeart/2008/layout/VerticalCurvedList"/>
    <dgm:cxn modelId="{7A583D54-C508-43AA-8AD1-668F2AE24DD2}" type="presParOf" srcId="{73AC30AE-5E39-4051-BBB9-717D78684370}" destId="{C76A56C9-18FB-46B5-BAFD-593C1160C1DB}" srcOrd="0" destOrd="0" presId="urn:microsoft.com/office/officeart/2008/layout/VerticalCurvedList"/>
    <dgm:cxn modelId="{1C678844-8720-4A8D-B730-16E6A279FFFC}" type="presParOf" srcId="{D076F25B-D601-4056-A0E5-1EE23A98E8EB}" destId="{DD51E140-8B0C-406D-9E6C-24075C88293F}" srcOrd="5" destOrd="0" presId="urn:microsoft.com/office/officeart/2008/layout/VerticalCurvedList"/>
    <dgm:cxn modelId="{CF64C655-3805-4AF0-96DE-80E428A8A1FD}" type="presParOf" srcId="{D076F25B-D601-4056-A0E5-1EE23A98E8EB}" destId="{33F2E40C-F1C2-46E9-8905-A8302EA615D4}" srcOrd="6" destOrd="0" presId="urn:microsoft.com/office/officeart/2008/layout/VerticalCurvedList"/>
    <dgm:cxn modelId="{8E472ADC-578C-438B-9A6E-57366E0498C5}" type="presParOf" srcId="{33F2E40C-F1C2-46E9-8905-A8302EA615D4}" destId="{89B812FF-73A6-4323-8DE9-F39A0843C13A}" srcOrd="0" destOrd="0" presId="urn:microsoft.com/office/officeart/2008/layout/VerticalCurvedList"/>
    <dgm:cxn modelId="{FC55A689-5AE6-41A8-8EA7-E4CDC909F113}" type="presParOf" srcId="{D076F25B-D601-4056-A0E5-1EE23A98E8EB}" destId="{5BD6D94F-9FD7-47D2-A42D-F3DCB29C3078}" srcOrd="7" destOrd="0" presId="urn:microsoft.com/office/officeart/2008/layout/VerticalCurvedList"/>
    <dgm:cxn modelId="{BAF157D7-2224-4B91-9C63-C65576E102C3}" type="presParOf" srcId="{D076F25B-D601-4056-A0E5-1EE23A98E8EB}" destId="{F3D14708-70B5-45E6-85D1-BA7D7FD77F5D}" srcOrd="8" destOrd="0" presId="urn:microsoft.com/office/officeart/2008/layout/VerticalCurvedList"/>
    <dgm:cxn modelId="{6CE6B301-5A2D-4900-82D2-322567994112}" type="presParOf" srcId="{F3D14708-70B5-45E6-85D1-BA7D7FD77F5D}" destId="{115BC98D-E1E4-4527-8E2C-1B0DF62152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EE32754-AE3D-4A08-B1DC-F933E7396C8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1BAF96D6-F28C-4824-871B-09D92E1B0413}">
      <dgm:prSet custT="1"/>
      <dgm:spPr/>
      <dgm:t>
        <a:bodyPr/>
        <a:lstStyle/>
        <a:p>
          <a:pPr algn="l" rtl="0"/>
          <a:r>
            <a:rPr kumimoji="1" lang="ja-JP" altLang="en-US" sz="2400" dirty="0"/>
            <a:t>１．介助するときは必ず声をかけてから</a:t>
          </a:r>
          <a:endParaRPr lang="ja-JP" altLang="en-US" sz="2400" dirty="0"/>
        </a:p>
      </dgm:t>
    </dgm:pt>
    <dgm:pt modelId="{62A4CC38-48DA-4F51-96BD-05B414372ED8}" type="parTrans" cxnId="{9A53AE0B-F80F-41CD-8364-8226FBAD5D05}">
      <dgm:prSet/>
      <dgm:spPr/>
      <dgm:t>
        <a:bodyPr/>
        <a:lstStyle/>
        <a:p>
          <a:endParaRPr kumimoji="1" lang="ja-JP" altLang="en-US"/>
        </a:p>
      </dgm:t>
    </dgm:pt>
    <dgm:pt modelId="{C7757321-21F8-4E1E-8B72-D249AE00AB38}" type="sibTrans" cxnId="{9A53AE0B-F80F-41CD-8364-8226FBAD5D05}">
      <dgm:prSet/>
      <dgm:spPr/>
      <dgm:t>
        <a:bodyPr/>
        <a:lstStyle/>
        <a:p>
          <a:endParaRPr kumimoji="1" lang="ja-JP" altLang="en-US"/>
        </a:p>
      </dgm:t>
    </dgm:pt>
    <dgm:pt modelId="{D30D4F72-BBB0-4E36-9A60-34F3D6DBE8AC}">
      <dgm:prSet custT="1"/>
      <dgm:spPr/>
      <dgm:t>
        <a:bodyPr/>
        <a:lstStyle/>
        <a:p>
          <a:pPr algn="l" rtl="0"/>
          <a:r>
            <a:rPr kumimoji="1" lang="ja-JP" altLang="en-US" sz="2400" dirty="0"/>
            <a:t>２．話しかけるときは、相手の正面から</a:t>
          </a:r>
          <a:endParaRPr lang="ja-JP" altLang="en-US" sz="2400" dirty="0"/>
        </a:p>
      </dgm:t>
    </dgm:pt>
    <dgm:pt modelId="{68558503-ABB9-4569-A549-368258D492EB}" type="parTrans" cxnId="{CED9E2FC-C895-4776-BAE7-09939EAF0F39}">
      <dgm:prSet/>
      <dgm:spPr/>
      <dgm:t>
        <a:bodyPr/>
        <a:lstStyle/>
        <a:p>
          <a:endParaRPr kumimoji="1" lang="ja-JP" altLang="en-US"/>
        </a:p>
      </dgm:t>
    </dgm:pt>
    <dgm:pt modelId="{BA644E47-00F2-4F44-9DF5-E2BD980D30FA}" type="sibTrans" cxnId="{CED9E2FC-C895-4776-BAE7-09939EAF0F39}">
      <dgm:prSet/>
      <dgm:spPr/>
      <dgm:t>
        <a:bodyPr/>
        <a:lstStyle/>
        <a:p>
          <a:endParaRPr kumimoji="1" lang="ja-JP" altLang="en-US"/>
        </a:p>
      </dgm:t>
    </dgm:pt>
    <dgm:pt modelId="{C81948F4-5E0F-4918-A698-2E5858FFC418}">
      <dgm:prSet custT="1"/>
      <dgm:spPr/>
      <dgm:t>
        <a:bodyPr/>
        <a:lstStyle/>
        <a:p>
          <a:pPr algn="l" rtl="0"/>
          <a:r>
            <a:rPr kumimoji="1" lang="ja-JP" altLang="en-US" sz="2400" dirty="0"/>
            <a:t>３．「こちら」「それ」などの指示語は使わない</a:t>
          </a:r>
          <a:endParaRPr lang="ja-JP" altLang="en-US" sz="2400" dirty="0"/>
        </a:p>
      </dgm:t>
    </dgm:pt>
    <dgm:pt modelId="{7928E0CA-5E0C-412B-AB32-80678DC5290E}" type="parTrans" cxnId="{5A249C0B-FF3D-4B9B-8C24-93D747EBE618}">
      <dgm:prSet/>
      <dgm:spPr/>
      <dgm:t>
        <a:bodyPr/>
        <a:lstStyle/>
        <a:p>
          <a:endParaRPr kumimoji="1" lang="ja-JP" altLang="en-US"/>
        </a:p>
      </dgm:t>
    </dgm:pt>
    <dgm:pt modelId="{BEA6230A-4BB2-46C1-9955-845BD9A2DA21}" type="sibTrans" cxnId="{5A249C0B-FF3D-4B9B-8C24-93D747EBE618}">
      <dgm:prSet/>
      <dgm:spPr/>
      <dgm:t>
        <a:bodyPr/>
        <a:lstStyle/>
        <a:p>
          <a:endParaRPr kumimoji="1" lang="ja-JP" altLang="en-US"/>
        </a:p>
      </dgm:t>
    </dgm:pt>
    <dgm:pt modelId="{45DC86F8-7F08-4EBF-BCEE-015A399D3317}">
      <dgm:prSet custT="1"/>
      <dgm:spPr/>
      <dgm:t>
        <a:bodyPr/>
        <a:lstStyle/>
        <a:p>
          <a:pPr algn="l" rtl="0"/>
          <a:r>
            <a:rPr kumimoji="1" lang="ja-JP" altLang="en-US" sz="2400" dirty="0"/>
            <a:t>４．音がよく聞こえる場所でのコミュニケーション</a:t>
          </a:r>
          <a:endParaRPr lang="ja-JP" altLang="en-US" sz="2400" dirty="0"/>
        </a:p>
      </dgm:t>
    </dgm:pt>
    <dgm:pt modelId="{3DA42D84-016F-4E9C-8B20-7700A3C4A51B}" type="parTrans" cxnId="{5B35544A-592C-4FDA-B7AB-40F18D00D480}">
      <dgm:prSet/>
      <dgm:spPr/>
      <dgm:t>
        <a:bodyPr/>
        <a:lstStyle/>
        <a:p>
          <a:endParaRPr kumimoji="1" lang="ja-JP" altLang="en-US"/>
        </a:p>
      </dgm:t>
    </dgm:pt>
    <dgm:pt modelId="{DE2B3D3E-EFEE-4BBD-A310-96986B6E5439}" type="sibTrans" cxnId="{5B35544A-592C-4FDA-B7AB-40F18D00D480}">
      <dgm:prSet/>
      <dgm:spPr/>
      <dgm:t>
        <a:bodyPr/>
        <a:lstStyle/>
        <a:p>
          <a:endParaRPr kumimoji="1" lang="ja-JP" altLang="en-US"/>
        </a:p>
      </dgm:t>
    </dgm:pt>
    <dgm:pt modelId="{0FDBD026-1AD6-4760-A1E7-EC905D83A4B5}" type="pres">
      <dgm:prSet presAssocID="{4EE32754-AE3D-4A08-B1DC-F933E7396C87}" presName="Name0" presStyleCnt="0">
        <dgm:presLayoutVars>
          <dgm:chMax val="7"/>
          <dgm:dir/>
          <dgm:animLvl val="lvl"/>
          <dgm:resizeHandles val="exact"/>
        </dgm:presLayoutVars>
      </dgm:prSet>
      <dgm:spPr/>
      <dgm:t>
        <a:bodyPr/>
        <a:lstStyle/>
        <a:p>
          <a:endParaRPr kumimoji="1" lang="ja-JP" altLang="en-US"/>
        </a:p>
      </dgm:t>
    </dgm:pt>
    <dgm:pt modelId="{9B6D1C3D-2FCC-4304-A9E4-A0FE16DA4D29}" type="pres">
      <dgm:prSet presAssocID="{1BAF96D6-F28C-4824-871B-09D92E1B0413}" presName="circle1" presStyleLbl="node1" presStyleIdx="0" presStyleCnt="4"/>
      <dgm:spPr/>
    </dgm:pt>
    <dgm:pt modelId="{46199CBC-AE77-4351-BD37-F539F5ADA19E}" type="pres">
      <dgm:prSet presAssocID="{1BAF96D6-F28C-4824-871B-09D92E1B0413}" presName="space" presStyleCnt="0"/>
      <dgm:spPr/>
    </dgm:pt>
    <dgm:pt modelId="{2442D945-8D26-49DD-A195-5488BDDAA5CB}" type="pres">
      <dgm:prSet presAssocID="{1BAF96D6-F28C-4824-871B-09D92E1B0413}" presName="rect1" presStyleLbl="alignAcc1" presStyleIdx="0" presStyleCnt="4"/>
      <dgm:spPr/>
      <dgm:t>
        <a:bodyPr/>
        <a:lstStyle/>
        <a:p>
          <a:endParaRPr kumimoji="1" lang="ja-JP" altLang="en-US"/>
        </a:p>
      </dgm:t>
    </dgm:pt>
    <dgm:pt modelId="{F3A1A868-4F51-4501-ADF6-FBC19673F2F3}" type="pres">
      <dgm:prSet presAssocID="{D30D4F72-BBB0-4E36-9A60-34F3D6DBE8AC}" presName="vertSpace2" presStyleLbl="node1" presStyleIdx="0" presStyleCnt="4"/>
      <dgm:spPr/>
    </dgm:pt>
    <dgm:pt modelId="{1F1E1D63-3F9B-4064-B07A-A6A09D863EA4}" type="pres">
      <dgm:prSet presAssocID="{D30D4F72-BBB0-4E36-9A60-34F3D6DBE8AC}" presName="circle2" presStyleLbl="node1" presStyleIdx="1" presStyleCnt="4"/>
      <dgm:spPr/>
    </dgm:pt>
    <dgm:pt modelId="{9E066E26-300C-4283-B22B-3AEF16DF82E2}" type="pres">
      <dgm:prSet presAssocID="{D30D4F72-BBB0-4E36-9A60-34F3D6DBE8AC}" presName="rect2" presStyleLbl="alignAcc1" presStyleIdx="1" presStyleCnt="4"/>
      <dgm:spPr/>
      <dgm:t>
        <a:bodyPr/>
        <a:lstStyle/>
        <a:p>
          <a:endParaRPr kumimoji="1" lang="ja-JP" altLang="en-US"/>
        </a:p>
      </dgm:t>
    </dgm:pt>
    <dgm:pt modelId="{BDADD89F-A78E-4D09-9AEC-97E220B6A54E}" type="pres">
      <dgm:prSet presAssocID="{C81948F4-5E0F-4918-A698-2E5858FFC418}" presName="vertSpace3" presStyleLbl="node1" presStyleIdx="1" presStyleCnt="4"/>
      <dgm:spPr/>
    </dgm:pt>
    <dgm:pt modelId="{E85B0E5B-4EA4-487D-A9DE-0ED94152A603}" type="pres">
      <dgm:prSet presAssocID="{C81948F4-5E0F-4918-A698-2E5858FFC418}" presName="circle3" presStyleLbl="node1" presStyleIdx="2" presStyleCnt="4"/>
      <dgm:spPr/>
    </dgm:pt>
    <dgm:pt modelId="{7B2F29E5-5BBC-4F87-BCF1-9B2ABD4F41DB}" type="pres">
      <dgm:prSet presAssocID="{C81948F4-5E0F-4918-A698-2E5858FFC418}" presName="rect3" presStyleLbl="alignAcc1" presStyleIdx="2" presStyleCnt="4"/>
      <dgm:spPr/>
      <dgm:t>
        <a:bodyPr/>
        <a:lstStyle/>
        <a:p>
          <a:endParaRPr kumimoji="1" lang="ja-JP" altLang="en-US"/>
        </a:p>
      </dgm:t>
    </dgm:pt>
    <dgm:pt modelId="{F81BF3BC-497C-48DB-9536-691289DD3D21}" type="pres">
      <dgm:prSet presAssocID="{45DC86F8-7F08-4EBF-BCEE-015A399D3317}" presName="vertSpace4" presStyleLbl="node1" presStyleIdx="2" presStyleCnt="4"/>
      <dgm:spPr/>
    </dgm:pt>
    <dgm:pt modelId="{DD1E1589-B4F6-40B0-9255-54573992C6CD}" type="pres">
      <dgm:prSet presAssocID="{45DC86F8-7F08-4EBF-BCEE-015A399D3317}" presName="circle4" presStyleLbl="node1" presStyleIdx="3" presStyleCnt="4"/>
      <dgm:spPr/>
    </dgm:pt>
    <dgm:pt modelId="{87BD2363-B091-4F5B-ACAE-0C98A5EF8516}" type="pres">
      <dgm:prSet presAssocID="{45DC86F8-7F08-4EBF-BCEE-015A399D3317}" presName="rect4" presStyleLbl="alignAcc1" presStyleIdx="3" presStyleCnt="4"/>
      <dgm:spPr/>
      <dgm:t>
        <a:bodyPr/>
        <a:lstStyle/>
        <a:p>
          <a:endParaRPr kumimoji="1" lang="ja-JP" altLang="en-US"/>
        </a:p>
      </dgm:t>
    </dgm:pt>
    <dgm:pt modelId="{85F560CE-6131-4019-9D09-7811F2D6EB49}" type="pres">
      <dgm:prSet presAssocID="{1BAF96D6-F28C-4824-871B-09D92E1B0413}" presName="rect1ParTxNoCh" presStyleLbl="alignAcc1" presStyleIdx="3" presStyleCnt="4">
        <dgm:presLayoutVars>
          <dgm:chMax val="1"/>
          <dgm:bulletEnabled val="1"/>
        </dgm:presLayoutVars>
      </dgm:prSet>
      <dgm:spPr/>
      <dgm:t>
        <a:bodyPr/>
        <a:lstStyle/>
        <a:p>
          <a:endParaRPr kumimoji="1" lang="ja-JP" altLang="en-US"/>
        </a:p>
      </dgm:t>
    </dgm:pt>
    <dgm:pt modelId="{AB6AC78A-BCDA-465D-A477-59787C883B1D}" type="pres">
      <dgm:prSet presAssocID="{D30D4F72-BBB0-4E36-9A60-34F3D6DBE8AC}" presName="rect2ParTxNoCh" presStyleLbl="alignAcc1" presStyleIdx="3" presStyleCnt="4">
        <dgm:presLayoutVars>
          <dgm:chMax val="1"/>
          <dgm:bulletEnabled val="1"/>
        </dgm:presLayoutVars>
      </dgm:prSet>
      <dgm:spPr/>
      <dgm:t>
        <a:bodyPr/>
        <a:lstStyle/>
        <a:p>
          <a:endParaRPr kumimoji="1" lang="ja-JP" altLang="en-US"/>
        </a:p>
      </dgm:t>
    </dgm:pt>
    <dgm:pt modelId="{36A78E4A-CA6D-4FFF-AEAC-DF36D4D57062}" type="pres">
      <dgm:prSet presAssocID="{C81948F4-5E0F-4918-A698-2E5858FFC418}" presName="rect3ParTxNoCh" presStyleLbl="alignAcc1" presStyleIdx="3" presStyleCnt="4">
        <dgm:presLayoutVars>
          <dgm:chMax val="1"/>
          <dgm:bulletEnabled val="1"/>
        </dgm:presLayoutVars>
      </dgm:prSet>
      <dgm:spPr/>
      <dgm:t>
        <a:bodyPr/>
        <a:lstStyle/>
        <a:p>
          <a:endParaRPr kumimoji="1" lang="ja-JP" altLang="en-US"/>
        </a:p>
      </dgm:t>
    </dgm:pt>
    <dgm:pt modelId="{90413E2B-5F71-4C75-8122-C2342699E376}" type="pres">
      <dgm:prSet presAssocID="{45DC86F8-7F08-4EBF-BCEE-015A399D3317}" presName="rect4ParTxNoCh" presStyleLbl="alignAcc1" presStyleIdx="3" presStyleCnt="4">
        <dgm:presLayoutVars>
          <dgm:chMax val="1"/>
          <dgm:bulletEnabled val="1"/>
        </dgm:presLayoutVars>
      </dgm:prSet>
      <dgm:spPr/>
      <dgm:t>
        <a:bodyPr/>
        <a:lstStyle/>
        <a:p>
          <a:endParaRPr kumimoji="1" lang="ja-JP" altLang="en-US"/>
        </a:p>
      </dgm:t>
    </dgm:pt>
  </dgm:ptLst>
  <dgm:cxnLst>
    <dgm:cxn modelId="{45731A3F-A2A6-4841-9CFF-66534F3E3A7C}" type="presOf" srcId="{1BAF96D6-F28C-4824-871B-09D92E1B0413}" destId="{85F560CE-6131-4019-9D09-7811F2D6EB49}" srcOrd="1" destOrd="0" presId="urn:microsoft.com/office/officeart/2005/8/layout/target3"/>
    <dgm:cxn modelId="{CED9E2FC-C895-4776-BAE7-09939EAF0F39}" srcId="{4EE32754-AE3D-4A08-B1DC-F933E7396C87}" destId="{D30D4F72-BBB0-4E36-9A60-34F3D6DBE8AC}" srcOrd="1" destOrd="0" parTransId="{68558503-ABB9-4569-A549-368258D492EB}" sibTransId="{BA644E47-00F2-4F44-9DF5-E2BD980D30FA}"/>
    <dgm:cxn modelId="{9A53AE0B-F80F-41CD-8364-8226FBAD5D05}" srcId="{4EE32754-AE3D-4A08-B1DC-F933E7396C87}" destId="{1BAF96D6-F28C-4824-871B-09D92E1B0413}" srcOrd="0" destOrd="0" parTransId="{62A4CC38-48DA-4F51-96BD-05B414372ED8}" sibTransId="{C7757321-21F8-4E1E-8B72-D249AE00AB38}"/>
    <dgm:cxn modelId="{031F29CF-744A-4BD7-A3AA-9D2724FE8A70}" type="presOf" srcId="{C81948F4-5E0F-4918-A698-2E5858FFC418}" destId="{36A78E4A-CA6D-4FFF-AEAC-DF36D4D57062}" srcOrd="1" destOrd="0" presId="urn:microsoft.com/office/officeart/2005/8/layout/target3"/>
    <dgm:cxn modelId="{2A7648BE-D20C-47D3-98FD-872C61C9D70F}" type="presOf" srcId="{4EE32754-AE3D-4A08-B1DC-F933E7396C87}" destId="{0FDBD026-1AD6-4760-A1E7-EC905D83A4B5}" srcOrd="0" destOrd="0" presId="urn:microsoft.com/office/officeart/2005/8/layout/target3"/>
    <dgm:cxn modelId="{1E76E00E-D69F-4DE3-9682-8B88354DCB3A}" type="presOf" srcId="{D30D4F72-BBB0-4E36-9A60-34F3D6DBE8AC}" destId="{AB6AC78A-BCDA-465D-A477-59787C883B1D}" srcOrd="1" destOrd="0" presId="urn:microsoft.com/office/officeart/2005/8/layout/target3"/>
    <dgm:cxn modelId="{80DDBFEB-7D18-42F4-8E9B-58677648D435}" type="presOf" srcId="{45DC86F8-7F08-4EBF-BCEE-015A399D3317}" destId="{87BD2363-B091-4F5B-ACAE-0C98A5EF8516}" srcOrd="0" destOrd="0" presId="urn:microsoft.com/office/officeart/2005/8/layout/target3"/>
    <dgm:cxn modelId="{30A215B7-60CA-45AA-89E1-6322D5FFB6DE}" type="presOf" srcId="{1BAF96D6-F28C-4824-871B-09D92E1B0413}" destId="{2442D945-8D26-49DD-A195-5488BDDAA5CB}" srcOrd="0" destOrd="0" presId="urn:microsoft.com/office/officeart/2005/8/layout/target3"/>
    <dgm:cxn modelId="{5A249C0B-FF3D-4B9B-8C24-93D747EBE618}" srcId="{4EE32754-AE3D-4A08-B1DC-F933E7396C87}" destId="{C81948F4-5E0F-4918-A698-2E5858FFC418}" srcOrd="2" destOrd="0" parTransId="{7928E0CA-5E0C-412B-AB32-80678DC5290E}" sibTransId="{BEA6230A-4BB2-46C1-9955-845BD9A2DA21}"/>
    <dgm:cxn modelId="{805C69A3-0A2E-4B4C-86DD-894314AF9601}" type="presOf" srcId="{D30D4F72-BBB0-4E36-9A60-34F3D6DBE8AC}" destId="{9E066E26-300C-4283-B22B-3AEF16DF82E2}" srcOrd="0" destOrd="0" presId="urn:microsoft.com/office/officeart/2005/8/layout/target3"/>
    <dgm:cxn modelId="{53840485-D1FB-47F1-8480-F593C99C41CB}" type="presOf" srcId="{C81948F4-5E0F-4918-A698-2E5858FFC418}" destId="{7B2F29E5-5BBC-4F87-BCF1-9B2ABD4F41DB}" srcOrd="0" destOrd="0" presId="urn:microsoft.com/office/officeart/2005/8/layout/target3"/>
    <dgm:cxn modelId="{5B35544A-592C-4FDA-B7AB-40F18D00D480}" srcId="{4EE32754-AE3D-4A08-B1DC-F933E7396C87}" destId="{45DC86F8-7F08-4EBF-BCEE-015A399D3317}" srcOrd="3" destOrd="0" parTransId="{3DA42D84-016F-4E9C-8B20-7700A3C4A51B}" sibTransId="{DE2B3D3E-EFEE-4BBD-A310-96986B6E5439}"/>
    <dgm:cxn modelId="{71CD0689-C22A-4A90-9E66-B9958AB082C7}" type="presOf" srcId="{45DC86F8-7F08-4EBF-BCEE-015A399D3317}" destId="{90413E2B-5F71-4C75-8122-C2342699E376}" srcOrd="1" destOrd="0" presId="urn:microsoft.com/office/officeart/2005/8/layout/target3"/>
    <dgm:cxn modelId="{82C44E1F-484C-4A3F-A8D2-ECF95D896716}" type="presParOf" srcId="{0FDBD026-1AD6-4760-A1E7-EC905D83A4B5}" destId="{9B6D1C3D-2FCC-4304-A9E4-A0FE16DA4D29}" srcOrd="0" destOrd="0" presId="urn:microsoft.com/office/officeart/2005/8/layout/target3"/>
    <dgm:cxn modelId="{4A6ECDAB-5D77-425F-8FC7-99EA759A3DC0}" type="presParOf" srcId="{0FDBD026-1AD6-4760-A1E7-EC905D83A4B5}" destId="{46199CBC-AE77-4351-BD37-F539F5ADA19E}" srcOrd="1" destOrd="0" presId="urn:microsoft.com/office/officeart/2005/8/layout/target3"/>
    <dgm:cxn modelId="{01C88931-CFFD-4C16-8F23-95E20BBB827F}" type="presParOf" srcId="{0FDBD026-1AD6-4760-A1E7-EC905D83A4B5}" destId="{2442D945-8D26-49DD-A195-5488BDDAA5CB}" srcOrd="2" destOrd="0" presId="urn:microsoft.com/office/officeart/2005/8/layout/target3"/>
    <dgm:cxn modelId="{8FC672A3-06C3-4101-92F5-670DADC9EFCC}" type="presParOf" srcId="{0FDBD026-1AD6-4760-A1E7-EC905D83A4B5}" destId="{F3A1A868-4F51-4501-ADF6-FBC19673F2F3}" srcOrd="3" destOrd="0" presId="urn:microsoft.com/office/officeart/2005/8/layout/target3"/>
    <dgm:cxn modelId="{0983FC73-C93C-44EA-9481-ABC95C2F91DB}" type="presParOf" srcId="{0FDBD026-1AD6-4760-A1E7-EC905D83A4B5}" destId="{1F1E1D63-3F9B-4064-B07A-A6A09D863EA4}" srcOrd="4" destOrd="0" presId="urn:microsoft.com/office/officeart/2005/8/layout/target3"/>
    <dgm:cxn modelId="{837670B7-29BF-4578-A0C4-DBA3E34AF321}" type="presParOf" srcId="{0FDBD026-1AD6-4760-A1E7-EC905D83A4B5}" destId="{9E066E26-300C-4283-B22B-3AEF16DF82E2}" srcOrd="5" destOrd="0" presId="urn:microsoft.com/office/officeart/2005/8/layout/target3"/>
    <dgm:cxn modelId="{8D1F0984-8A31-4A89-B11C-FBF9FC338841}" type="presParOf" srcId="{0FDBD026-1AD6-4760-A1E7-EC905D83A4B5}" destId="{BDADD89F-A78E-4D09-9AEC-97E220B6A54E}" srcOrd="6" destOrd="0" presId="urn:microsoft.com/office/officeart/2005/8/layout/target3"/>
    <dgm:cxn modelId="{24C13ACE-1AA3-4B0E-97C8-668EC35FF504}" type="presParOf" srcId="{0FDBD026-1AD6-4760-A1E7-EC905D83A4B5}" destId="{E85B0E5B-4EA4-487D-A9DE-0ED94152A603}" srcOrd="7" destOrd="0" presId="urn:microsoft.com/office/officeart/2005/8/layout/target3"/>
    <dgm:cxn modelId="{5446AF97-9200-4AA7-A02F-1828359B657F}" type="presParOf" srcId="{0FDBD026-1AD6-4760-A1E7-EC905D83A4B5}" destId="{7B2F29E5-5BBC-4F87-BCF1-9B2ABD4F41DB}" srcOrd="8" destOrd="0" presId="urn:microsoft.com/office/officeart/2005/8/layout/target3"/>
    <dgm:cxn modelId="{3BCAB2D8-D432-4B1E-8948-76013B5A4E71}" type="presParOf" srcId="{0FDBD026-1AD6-4760-A1E7-EC905D83A4B5}" destId="{F81BF3BC-497C-48DB-9536-691289DD3D21}" srcOrd="9" destOrd="0" presId="urn:microsoft.com/office/officeart/2005/8/layout/target3"/>
    <dgm:cxn modelId="{713CB6BC-F444-49BC-A622-2B2380504379}" type="presParOf" srcId="{0FDBD026-1AD6-4760-A1E7-EC905D83A4B5}" destId="{DD1E1589-B4F6-40B0-9255-54573992C6CD}" srcOrd="10" destOrd="0" presId="urn:microsoft.com/office/officeart/2005/8/layout/target3"/>
    <dgm:cxn modelId="{078EC51B-CEF2-4CE5-BCE1-8395FC036F4A}" type="presParOf" srcId="{0FDBD026-1AD6-4760-A1E7-EC905D83A4B5}" destId="{87BD2363-B091-4F5B-ACAE-0C98A5EF8516}" srcOrd="11" destOrd="0" presId="urn:microsoft.com/office/officeart/2005/8/layout/target3"/>
    <dgm:cxn modelId="{ACFC654D-B6AC-440C-830D-253934945C3A}" type="presParOf" srcId="{0FDBD026-1AD6-4760-A1E7-EC905D83A4B5}" destId="{85F560CE-6131-4019-9D09-7811F2D6EB49}" srcOrd="12" destOrd="0" presId="urn:microsoft.com/office/officeart/2005/8/layout/target3"/>
    <dgm:cxn modelId="{C5F2728E-D7C6-4094-B271-E1AEACE45826}" type="presParOf" srcId="{0FDBD026-1AD6-4760-A1E7-EC905D83A4B5}" destId="{AB6AC78A-BCDA-465D-A477-59787C883B1D}" srcOrd="13" destOrd="0" presId="urn:microsoft.com/office/officeart/2005/8/layout/target3"/>
    <dgm:cxn modelId="{6CF82D9F-CB0E-4049-B02B-DD8590339D23}" type="presParOf" srcId="{0FDBD026-1AD6-4760-A1E7-EC905D83A4B5}" destId="{36A78E4A-CA6D-4FFF-AEAC-DF36D4D57062}" srcOrd="14" destOrd="0" presId="urn:microsoft.com/office/officeart/2005/8/layout/target3"/>
    <dgm:cxn modelId="{317CFEC3-5A05-4BDE-924C-928DCE7343EC}" type="presParOf" srcId="{0FDBD026-1AD6-4760-A1E7-EC905D83A4B5}" destId="{90413E2B-5F71-4C75-8122-C2342699E376}"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A69911-D8F0-4F50-993D-A5B582A4BD6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AACD85B8-A136-4E8D-8142-7391209E3BD5}">
      <dgm:prSet custT="1"/>
      <dgm:spPr/>
      <dgm:t>
        <a:bodyPr/>
        <a:lstStyle/>
        <a:p>
          <a:pPr algn="l" rtl="0"/>
          <a:r>
            <a:rPr kumimoji="1" lang="ja-JP" altLang="en-US" sz="2400" dirty="0"/>
            <a:t>１．コミュニケーション方法を確認する</a:t>
          </a:r>
          <a:endParaRPr lang="ja-JP" altLang="en-US" sz="2400" dirty="0"/>
        </a:p>
      </dgm:t>
    </dgm:pt>
    <dgm:pt modelId="{C7CC31C0-365D-4B3C-8529-56F95EE777CB}" type="parTrans" cxnId="{F7A43AE7-0248-4F5A-97C0-E19CE4509AB6}">
      <dgm:prSet/>
      <dgm:spPr/>
      <dgm:t>
        <a:bodyPr/>
        <a:lstStyle/>
        <a:p>
          <a:endParaRPr kumimoji="1" lang="ja-JP" altLang="en-US"/>
        </a:p>
      </dgm:t>
    </dgm:pt>
    <dgm:pt modelId="{941410A7-5E48-42F9-B7CA-02540738C4F9}" type="sibTrans" cxnId="{F7A43AE7-0248-4F5A-97C0-E19CE4509AB6}">
      <dgm:prSet/>
      <dgm:spPr/>
      <dgm:t>
        <a:bodyPr/>
        <a:lstStyle/>
        <a:p>
          <a:endParaRPr kumimoji="1" lang="ja-JP" altLang="en-US"/>
        </a:p>
      </dgm:t>
    </dgm:pt>
    <dgm:pt modelId="{8A03DA17-ACEF-4A06-B304-F536AD9F68D6}">
      <dgm:prSet custT="1"/>
      <dgm:spPr/>
      <dgm:t>
        <a:bodyPr/>
        <a:lstStyle/>
        <a:p>
          <a:pPr algn="l" rtl="0"/>
          <a:r>
            <a:rPr kumimoji="1" lang="ja-JP" altLang="en-US" sz="2400" dirty="0"/>
            <a:t>２．顔の見える位置でゆっくり話す</a:t>
          </a:r>
          <a:endParaRPr lang="ja-JP" altLang="en-US" sz="2400" dirty="0"/>
        </a:p>
      </dgm:t>
    </dgm:pt>
    <dgm:pt modelId="{EB432050-020C-4502-802B-0E8E0ABBB230}" type="parTrans" cxnId="{DE9D8D62-54E1-4112-854A-B7BBF55C9C94}">
      <dgm:prSet/>
      <dgm:spPr/>
      <dgm:t>
        <a:bodyPr/>
        <a:lstStyle/>
        <a:p>
          <a:endParaRPr kumimoji="1" lang="ja-JP" altLang="en-US"/>
        </a:p>
      </dgm:t>
    </dgm:pt>
    <dgm:pt modelId="{F2DC4831-8384-4DB1-95E3-3227BB26695D}" type="sibTrans" cxnId="{DE9D8D62-54E1-4112-854A-B7BBF55C9C94}">
      <dgm:prSet/>
      <dgm:spPr/>
      <dgm:t>
        <a:bodyPr/>
        <a:lstStyle/>
        <a:p>
          <a:endParaRPr kumimoji="1" lang="ja-JP" altLang="en-US"/>
        </a:p>
      </dgm:t>
    </dgm:pt>
    <dgm:pt modelId="{C2857E0C-A352-4DB9-93A2-DE23B9CD9DF3}">
      <dgm:prSet custT="1"/>
      <dgm:spPr/>
      <dgm:t>
        <a:bodyPr/>
        <a:lstStyle/>
        <a:p>
          <a:pPr algn="l" rtl="0"/>
          <a:r>
            <a:rPr kumimoji="1" lang="ja-JP" altLang="en-US" sz="2400" dirty="0"/>
            <a:t>３．伝わりにくいときは、筆談やジェスチャーなども交える</a:t>
          </a:r>
          <a:endParaRPr lang="ja-JP" altLang="en-US" sz="2400" dirty="0"/>
        </a:p>
      </dgm:t>
    </dgm:pt>
    <dgm:pt modelId="{64D2AD72-12CD-4D54-A63F-451AE547F883}" type="parTrans" cxnId="{CD933E1C-D3DC-4D93-BFDB-9D220157F25B}">
      <dgm:prSet/>
      <dgm:spPr/>
      <dgm:t>
        <a:bodyPr/>
        <a:lstStyle/>
        <a:p>
          <a:endParaRPr kumimoji="1" lang="ja-JP" altLang="en-US"/>
        </a:p>
      </dgm:t>
    </dgm:pt>
    <dgm:pt modelId="{87A2A184-AD5E-4D77-8341-254776BF99BC}" type="sibTrans" cxnId="{CD933E1C-D3DC-4D93-BFDB-9D220157F25B}">
      <dgm:prSet/>
      <dgm:spPr/>
      <dgm:t>
        <a:bodyPr/>
        <a:lstStyle/>
        <a:p>
          <a:endParaRPr kumimoji="1" lang="ja-JP" altLang="en-US"/>
        </a:p>
      </dgm:t>
    </dgm:pt>
    <dgm:pt modelId="{53155B1E-1895-4027-BFB3-61E7D5B9F0A1}">
      <dgm:prSet/>
      <dgm:spPr/>
      <dgm:t>
        <a:bodyPr/>
        <a:lstStyle/>
        <a:p>
          <a:pPr algn="l" rtl="0"/>
          <a:r>
            <a:rPr kumimoji="1" lang="ja-JP" dirty="0"/>
            <a:t>４．筆談は短い文で簡潔に行う</a:t>
          </a:r>
          <a:endParaRPr lang="ja-JP" dirty="0"/>
        </a:p>
      </dgm:t>
    </dgm:pt>
    <dgm:pt modelId="{AC5E4DC4-B60B-40E3-AC90-7CB7C359913D}" type="parTrans" cxnId="{27D9F7CD-0CA8-42B8-AE99-666E8E577E3A}">
      <dgm:prSet/>
      <dgm:spPr/>
      <dgm:t>
        <a:bodyPr/>
        <a:lstStyle/>
        <a:p>
          <a:endParaRPr kumimoji="1" lang="ja-JP" altLang="en-US"/>
        </a:p>
      </dgm:t>
    </dgm:pt>
    <dgm:pt modelId="{362AD2AF-9839-4F43-80F5-497CC3C2D69B}" type="sibTrans" cxnId="{27D9F7CD-0CA8-42B8-AE99-666E8E577E3A}">
      <dgm:prSet/>
      <dgm:spPr/>
      <dgm:t>
        <a:bodyPr/>
        <a:lstStyle/>
        <a:p>
          <a:endParaRPr kumimoji="1" lang="ja-JP" altLang="en-US"/>
        </a:p>
      </dgm:t>
    </dgm:pt>
    <dgm:pt modelId="{3FCA2A4C-FF03-4CD4-A881-4868050CE71E}" type="pres">
      <dgm:prSet presAssocID="{F8A69911-D8F0-4F50-993D-A5B582A4BD68}" presName="Name0" presStyleCnt="0">
        <dgm:presLayoutVars>
          <dgm:chMax val="7"/>
          <dgm:dir/>
          <dgm:animLvl val="lvl"/>
          <dgm:resizeHandles val="exact"/>
        </dgm:presLayoutVars>
      </dgm:prSet>
      <dgm:spPr/>
      <dgm:t>
        <a:bodyPr/>
        <a:lstStyle/>
        <a:p>
          <a:endParaRPr kumimoji="1" lang="ja-JP" altLang="en-US"/>
        </a:p>
      </dgm:t>
    </dgm:pt>
    <dgm:pt modelId="{7EC6EB1F-9CA9-4944-B043-C577759AE48E}" type="pres">
      <dgm:prSet presAssocID="{AACD85B8-A136-4E8D-8142-7391209E3BD5}" presName="circle1" presStyleLbl="node1" presStyleIdx="0" presStyleCnt="4"/>
      <dgm:spPr/>
    </dgm:pt>
    <dgm:pt modelId="{33170661-21C1-45DE-B737-6A8E52F2F4D8}" type="pres">
      <dgm:prSet presAssocID="{AACD85B8-A136-4E8D-8142-7391209E3BD5}" presName="space" presStyleCnt="0"/>
      <dgm:spPr/>
    </dgm:pt>
    <dgm:pt modelId="{0B22925A-9FEE-4B91-9151-6D5987BE03EA}" type="pres">
      <dgm:prSet presAssocID="{AACD85B8-A136-4E8D-8142-7391209E3BD5}" presName="rect1" presStyleLbl="alignAcc1" presStyleIdx="0" presStyleCnt="4"/>
      <dgm:spPr/>
      <dgm:t>
        <a:bodyPr/>
        <a:lstStyle/>
        <a:p>
          <a:endParaRPr kumimoji="1" lang="ja-JP" altLang="en-US"/>
        </a:p>
      </dgm:t>
    </dgm:pt>
    <dgm:pt modelId="{51E5309B-D9AB-463F-BBAD-FB2DE69BF808}" type="pres">
      <dgm:prSet presAssocID="{8A03DA17-ACEF-4A06-B304-F536AD9F68D6}" presName="vertSpace2" presStyleLbl="node1" presStyleIdx="0" presStyleCnt="4"/>
      <dgm:spPr/>
    </dgm:pt>
    <dgm:pt modelId="{B0B65D53-492D-4507-B522-41307EC292EE}" type="pres">
      <dgm:prSet presAssocID="{8A03DA17-ACEF-4A06-B304-F536AD9F68D6}" presName="circle2" presStyleLbl="node1" presStyleIdx="1" presStyleCnt="4"/>
      <dgm:spPr/>
    </dgm:pt>
    <dgm:pt modelId="{085FE80B-3752-4A6E-A771-377CC39887D8}" type="pres">
      <dgm:prSet presAssocID="{8A03DA17-ACEF-4A06-B304-F536AD9F68D6}" presName="rect2" presStyleLbl="alignAcc1" presStyleIdx="1" presStyleCnt="4"/>
      <dgm:spPr/>
      <dgm:t>
        <a:bodyPr/>
        <a:lstStyle/>
        <a:p>
          <a:endParaRPr kumimoji="1" lang="ja-JP" altLang="en-US"/>
        </a:p>
      </dgm:t>
    </dgm:pt>
    <dgm:pt modelId="{C7FCED7F-CEAE-4DF7-9EFC-69128516F5ED}" type="pres">
      <dgm:prSet presAssocID="{C2857E0C-A352-4DB9-93A2-DE23B9CD9DF3}" presName="vertSpace3" presStyleLbl="node1" presStyleIdx="1" presStyleCnt="4"/>
      <dgm:spPr/>
    </dgm:pt>
    <dgm:pt modelId="{5DAE4F19-A791-4883-ADC2-D5EA8E576978}" type="pres">
      <dgm:prSet presAssocID="{C2857E0C-A352-4DB9-93A2-DE23B9CD9DF3}" presName="circle3" presStyleLbl="node1" presStyleIdx="2" presStyleCnt="4"/>
      <dgm:spPr/>
    </dgm:pt>
    <dgm:pt modelId="{07837B76-48D7-4FAE-BC77-D68D66F1264C}" type="pres">
      <dgm:prSet presAssocID="{C2857E0C-A352-4DB9-93A2-DE23B9CD9DF3}" presName="rect3" presStyleLbl="alignAcc1" presStyleIdx="2" presStyleCnt="4"/>
      <dgm:spPr/>
      <dgm:t>
        <a:bodyPr/>
        <a:lstStyle/>
        <a:p>
          <a:endParaRPr kumimoji="1" lang="ja-JP" altLang="en-US"/>
        </a:p>
      </dgm:t>
    </dgm:pt>
    <dgm:pt modelId="{59CFE6E2-4025-4BA6-844D-05AC9BAAD732}" type="pres">
      <dgm:prSet presAssocID="{53155B1E-1895-4027-BFB3-61E7D5B9F0A1}" presName="vertSpace4" presStyleLbl="node1" presStyleIdx="2" presStyleCnt="4"/>
      <dgm:spPr/>
    </dgm:pt>
    <dgm:pt modelId="{FB930671-CCE0-4D84-83EE-6B710AA76529}" type="pres">
      <dgm:prSet presAssocID="{53155B1E-1895-4027-BFB3-61E7D5B9F0A1}" presName="circle4" presStyleLbl="node1" presStyleIdx="3" presStyleCnt="4"/>
      <dgm:spPr/>
    </dgm:pt>
    <dgm:pt modelId="{CB1FCB13-7689-412A-B9B1-A8914B1D66F9}" type="pres">
      <dgm:prSet presAssocID="{53155B1E-1895-4027-BFB3-61E7D5B9F0A1}" presName="rect4" presStyleLbl="alignAcc1" presStyleIdx="3" presStyleCnt="4"/>
      <dgm:spPr/>
      <dgm:t>
        <a:bodyPr/>
        <a:lstStyle/>
        <a:p>
          <a:endParaRPr kumimoji="1" lang="ja-JP" altLang="en-US"/>
        </a:p>
      </dgm:t>
    </dgm:pt>
    <dgm:pt modelId="{688E52DE-3185-4549-94EB-19A50C8572BA}" type="pres">
      <dgm:prSet presAssocID="{AACD85B8-A136-4E8D-8142-7391209E3BD5}" presName="rect1ParTxNoCh" presStyleLbl="alignAcc1" presStyleIdx="3" presStyleCnt="4">
        <dgm:presLayoutVars>
          <dgm:chMax val="1"/>
          <dgm:bulletEnabled val="1"/>
        </dgm:presLayoutVars>
      </dgm:prSet>
      <dgm:spPr/>
      <dgm:t>
        <a:bodyPr/>
        <a:lstStyle/>
        <a:p>
          <a:endParaRPr kumimoji="1" lang="ja-JP" altLang="en-US"/>
        </a:p>
      </dgm:t>
    </dgm:pt>
    <dgm:pt modelId="{8FF0522B-ED75-457A-BC4C-5819A9CB6911}" type="pres">
      <dgm:prSet presAssocID="{8A03DA17-ACEF-4A06-B304-F536AD9F68D6}" presName="rect2ParTxNoCh" presStyleLbl="alignAcc1" presStyleIdx="3" presStyleCnt="4">
        <dgm:presLayoutVars>
          <dgm:chMax val="1"/>
          <dgm:bulletEnabled val="1"/>
        </dgm:presLayoutVars>
      </dgm:prSet>
      <dgm:spPr/>
      <dgm:t>
        <a:bodyPr/>
        <a:lstStyle/>
        <a:p>
          <a:endParaRPr kumimoji="1" lang="ja-JP" altLang="en-US"/>
        </a:p>
      </dgm:t>
    </dgm:pt>
    <dgm:pt modelId="{A533E634-16BE-435A-9C18-9878DAD79450}" type="pres">
      <dgm:prSet presAssocID="{C2857E0C-A352-4DB9-93A2-DE23B9CD9DF3}" presName="rect3ParTxNoCh" presStyleLbl="alignAcc1" presStyleIdx="3" presStyleCnt="4">
        <dgm:presLayoutVars>
          <dgm:chMax val="1"/>
          <dgm:bulletEnabled val="1"/>
        </dgm:presLayoutVars>
      </dgm:prSet>
      <dgm:spPr/>
      <dgm:t>
        <a:bodyPr/>
        <a:lstStyle/>
        <a:p>
          <a:endParaRPr kumimoji="1" lang="ja-JP" altLang="en-US"/>
        </a:p>
      </dgm:t>
    </dgm:pt>
    <dgm:pt modelId="{07BD679D-B9A5-412B-8E5F-222C39ECF76F}" type="pres">
      <dgm:prSet presAssocID="{53155B1E-1895-4027-BFB3-61E7D5B9F0A1}" presName="rect4ParTxNoCh" presStyleLbl="alignAcc1" presStyleIdx="3" presStyleCnt="4">
        <dgm:presLayoutVars>
          <dgm:chMax val="1"/>
          <dgm:bulletEnabled val="1"/>
        </dgm:presLayoutVars>
      </dgm:prSet>
      <dgm:spPr/>
      <dgm:t>
        <a:bodyPr/>
        <a:lstStyle/>
        <a:p>
          <a:endParaRPr kumimoji="1" lang="ja-JP" altLang="en-US"/>
        </a:p>
      </dgm:t>
    </dgm:pt>
  </dgm:ptLst>
  <dgm:cxnLst>
    <dgm:cxn modelId="{DE9D8D62-54E1-4112-854A-B7BBF55C9C94}" srcId="{F8A69911-D8F0-4F50-993D-A5B582A4BD68}" destId="{8A03DA17-ACEF-4A06-B304-F536AD9F68D6}" srcOrd="1" destOrd="0" parTransId="{EB432050-020C-4502-802B-0E8E0ABBB230}" sibTransId="{F2DC4831-8384-4DB1-95E3-3227BB26695D}"/>
    <dgm:cxn modelId="{DE1C33DC-8D3A-466C-A3AD-74A964CDFFEA}" type="presOf" srcId="{53155B1E-1895-4027-BFB3-61E7D5B9F0A1}" destId="{CB1FCB13-7689-412A-B9B1-A8914B1D66F9}" srcOrd="0" destOrd="0" presId="urn:microsoft.com/office/officeart/2005/8/layout/target3"/>
    <dgm:cxn modelId="{27D9F7CD-0CA8-42B8-AE99-666E8E577E3A}" srcId="{F8A69911-D8F0-4F50-993D-A5B582A4BD68}" destId="{53155B1E-1895-4027-BFB3-61E7D5B9F0A1}" srcOrd="3" destOrd="0" parTransId="{AC5E4DC4-B60B-40E3-AC90-7CB7C359913D}" sibTransId="{362AD2AF-9839-4F43-80F5-497CC3C2D69B}"/>
    <dgm:cxn modelId="{CD933E1C-D3DC-4D93-BFDB-9D220157F25B}" srcId="{F8A69911-D8F0-4F50-993D-A5B582A4BD68}" destId="{C2857E0C-A352-4DB9-93A2-DE23B9CD9DF3}" srcOrd="2" destOrd="0" parTransId="{64D2AD72-12CD-4D54-A63F-451AE547F883}" sibTransId="{87A2A184-AD5E-4D77-8341-254776BF99BC}"/>
    <dgm:cxn modelId="{41EFEC87-2E25-4539-96E7-7E2A9F2511B1}" type="presOf" srcId="{C2857E0C-A352-4DB9-93A2-DE23B9CD9DF3}" destId="{07837B76-48D7-4FAE-BC77-D68D66F1264C}" srcOrd="0" destOrd="0" presId="urn:microsoft.com/office/officeart/2005/8/layout/target3"/>
    <dgm:cxn modelId="{048E0D99-A2F2-4EA7-AFCA-C3AAE3B39FC3}" type="presOf" srcId="{53155B1E-1895-4027-BFB3-61E7D5B9F0A1}" destId="{07BD679D-B9A5-412B-8E5F-222C39ECF76F}" srcOrd="1" destOrd="0" presId="urn:microsoft.com/office/officeart/2005/8/layout/target3"/>
    <dgm:cxn modelId="{D20810EE-4772-4DF8-AB1E-56A618EB3FD9}" type="presOf" srcId="{8A03DA17-ACEF-4A06-B304-F536AD9F68D6}" destId="{085FE80B-3752-4A6E-A771-377CC39887D8}" srcOrd="0" destOrd="0" presId="urn:microsoft.com/office/officeart/2005/8/layout/target3"/>
    <dgm:cxn modelId="{118AB5B5-802D-4329-AD46-575B58D1AB49}" type="presOf" srcId="{AACD85B8-A136-4E8D-8142-7391209E3BD5}" destId="{688E52DE-3185-4549-94EB-19A50C8572BA}" srcOrd="1" destOrd="0" presId="urn:microsoft.com/office/officeart/2005/8/layout/target3"/>
    <dgm:cxn modelId="{735F0CF7-156F-40F0-9551-828B4831080B}" type="presOf" srcId="{AACD85B8-A136-4E8D-8142-7391209E3BD5}" destId="{0B22925A-9FEE-4B91-9151-6D5987BE03EA}" srcOrd="0" destOrd="0" presId="urn:microsoft.com/office/officeart/2005/8/layout/target3"/>
    <dgm:cxn modelId="{11ADAC4B-6F7B-4199-95E4-4EFDB05612ED}" type="presOf" srcId="{8A03DA17-ACEF-4A06-B304-F536AD9F68D6}" destId="{8FF0522B-ED75-457A-BC4C-5819A9CB6911}" srcOrd="1" destOrd="0" presId="urn:microsoft.com/office/officeart/2005/8/layout/target3"/>
    <dgm:cxn modelId="{C2B6E71B-E528-4031-81FC-EBF00C1F0D49}" type="presOf" srcId="{C2857E0C-A352-4DB9-93A2-DE23B9CD9DF3}" destId="{A533E634-16BE-435A-9C18-9878DAD79450}" srcOrd="1" destOrd="0" presId="urn:microsoft.com/office/officeart/2005/8/layout/target3"/>
    <dgm:cxn modelId="{20A7F8FC-D1DC-4EC9-B008-DAD14D2AD00A}" type="presOf" srcId="{F8A69911-D8F0-4F50-993D-A5B582A4BD68}" destId="{3FCA2A4C-FF03-4CD4-A881-4868050CE71E}" srcOrd="0" destOrd="0" presId="urn:microsoft.com/office/officeart/2005/8/layout/target3"/>
    <dgm:cxn modelId="{F7A43AE7-0248-4F5A-97C0-E19CE4509AB6}" srcId="{F8A69911-D8F0-4F50-993D-A5B582A4BD68}" destId="{AACD85B8-A136-4E8D-8142-7391209E3BD5}" srcOrd="0" destOrd="0" parTransId="{C7CC31C0-365D-4B3C-8529-56F95EE777CB}" sibTransId="{941410A7-5E48-42F9-B7CA-02540738C4F9}"/>
    <dgm:cxn modelId="{2A94C4EF-FB96-4251-B8C1-7BA2830C6B40}" type="presParOf" srcId="{3FCA2A4C-FF03-4CD4-A881-4868050CE71E}" destId="{7EC6EB1F-9CA9-4944-B043-C577759AE48E}" srcOrd="0" destOrd="0" presId="urn:microsoft.com/office/officeart/2005/8/layout/target3"/>
    <dgm:cxn modelId="{31E32C26-AAA8-4DC6-B581-237CDED0FF45}" type="presParOf" srcId="{3FCA2A4C-FF03-4CD4-A881-4868050CE71E}" destId="{33170661-21C1-45DE-B737-6A8E52F2F4D8}" srcOrd="1" destOrd="0" presId="urn:microsoft.com/office/officeart/2005/8/layout/target3"/>
    <dgm:cxn modelId="{6D1D1061-8BD7-4DB7-BF0F-278C87CB90C1}" type="presParOf" srcId="{3FCA2A4C-FF03-4CD4-A881-4868050CE71E}" destId="{0B22925A-9FEE-4B91-9151-6D5987BE03EA}" srcOrd="2" destOrd="0" presId="urn:microsoft.com/office/officeart/2005/8/layout/target3"/>
    <dgm:cxn modelId="{1BA6DE3F-69C6-421C-B08C-DD98BC9C1C56}" type="presParOf" srcId="{3FCA2A4C-FF03-4CD4-A881-4868050CE71E}" destId="{51E5309B-D9AB-463F-BBAD-FB2DE69BF808}" srcOrd="3" destOrd="0" presId="urn:microsoft.com/office/officeart/2005/8/layout/target3"/>
    <dgm:cxn modelId="{8121D501-B16E-480B-9543-29550A928809}" type="presParOf" srcId="{3FCA2A4C-FF03-4CD4-A881-4868050CE71E}" destId="{B0B65D53-492D-4507-B522-41307EC292EE}" srcOrd="4" destOrd="0" presId="urn:microsoft.com/office/officeart/2005/8/layout/target3"/>
    <dgm:cxn modelId="{235C846D-B0C5-4D59-B140-0A729CF76A6E}" type="presParOf" srcId="{3FCA2A4C-FF03-4CD4-A881-4868050CE71E}" destId="{085FE80B-3752-4A6E-A771-377CC39887D8}" srcOrd="5" destOrd="0" presId="urn:microsoft.com/office/officeart/2005/8/layout/target3"/>
    <dgm:cxn modelId="{F915ED78-7B3D-492A-9545-0299ECC87E4A}" type="presParOf" srcId="{3FCA2A4C-FF03-4CD4-A881-4868050CE71E}" destId="{C7FCED7F-CEAE-4DF7-9EFC-69128516F5ED}" srcOrd="6" destOrd="0" presId="urn:microsoft.com/office/officeart/2005/8/layout/target3"/>
    <dgm:cxn modelId="{4EAED656-7C59-409D-94B7-6BA0A8117981}" type="presParOf" srcId="{3FCA2A4C-FF03-4CD4-A881-4868050CE71E}" destId="{5DAE4F19-A791-4883-ADC2-D5EA8E576978}" srcOrd="7" destOrd="0" presId="urn:microsoft.com/office/officeart/2005/8/layout/target3"/>
    <dgm:cxn modelId="{499B897E-D389-4F94-8BC3-29B8195491C8}" type="presParOf" srcId="{3FCA2A4C-FF03-4CD4-A881-4868050CE71E}" destId="{07837B76-48D7-4FAE-BC77-D68D66F1264C}" srcOrd="8" destOrd="0" presId="urn:microsoft.com/office/officeart/2005/8/layout/target3"/>
    <dgm:cxn modelId="{ECC2D995-ACF6-470C-9B81-D0044BEC2DBD}" type="presParOf" srcId="{3FCA2A4C-FF03-4CD4-A881-4868050CE71E}" destId="{59CFE6E2-4025-4BA6-844D-05AC9BAAD732}" srcOrd="9" destOrd="0" presId="urn:microsoft.com/office/officeart/2005/8/layout/target3"/>
    <dgm:cxn modelId="{C2F00733-8B9C-42F3-94F7-787DAD83402D}" type="presParOf" srcId="{3FCA2A4C-FF03-4CD4-A881-4868050CE71E}" destId="{FB930671-CCE0-4D84-83EE-6B710AA76529}" srcOrd="10" destOrd="0" presId="urn:microsoft.com/office/officeart/2005/8/layout/target3"/>
    <dgm:cxn modelId="{22DF87D6-6868-4D7B-B388-11481D866084}" type="presParOf" srcId="{3FCA2A4C-FF03-4CD4-A881-4868050CE71E}" destId="{CB1FCB13-7689-412A-B9B1-A8914B1D66F9}" srcOrd="11" destOrd="0" presId="urn:microsoft.com/office/officeart/2005/8/layout/target3"/>
    <dgm:cxn modelId="{960C51CA-8088-4290-8A8A-09DDD807D071}" type="presParOf" srcId="{3FCA2A4C-FF03-4CD4-A881-4868050CE71E}" destId="{688E52DE-3185-4549-94EB-19A50C8572BA}" srcOrd="12" destOrd="0" presId="urn:microsoft.com/office/officeart/2005/8/layout/target3"/>
    <dgm:cxn modelId="{6EE6CE35-6182-40BB-A7B6-E972AFAED5F0}" type="presParOf" srcId="{3FCA2A4C-FF03-4CD4-A881-4868050CE71E}" destId="{8FF0522B-ED75-457A-BC4C-5819A9CB6911}" srcOrd="13" destOrd="0" presId="urn:microsoft.com/office/officeart/2005/8/layout/target3"/>
    <dgm:cxn modelId="{A93F153C-2717-4E2E-A85F-19477657F188}" type="presParOf" srcId="{3FCA2A4C-FF03-4CD4-A881-4868050CE71E}" destId="{A533E634-16BE-435A-9C18-9878DAD79450}" srcOrd="14" destOrd="0" presId="urn:microsoft.com/office/officeart/2005/8/layout/target3"/>
    <dgm:cxn modelId="{BAFD4A12-CD1D-4B16-8D25-65012ADFF713}" type="presParOf" srcId="{3FCA2A4C-FF03-4CD4-A881-4868050CE71E}" destId="{07BD679D-B9A5-412B-8E5F-222C39ECF76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49210-9BF7-4897-9FBF-D66EC36ACE5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kumimoji="1" lang="ja-JP" altLang="en-US"/>
        </a:p>
      </dgm:t>
    </dgm:pt>
    <dgm:pt modelId="{B45C576A-FEB0-4CC6-B582-79E9D3A27ACF}">
      <dgm:prSet phldrT="[テキスト]" custT="1">
        <dgm:style>
          <a:lnRef idx="1">
            <a:schemeClr val="accent1"/>
          </a:lnRef>
          <a:fillRef idx="3">
            <a:schemeClr val="accent1"/>
          </a:fillRef>
          <a:effectRef idx="2">
            <a:schemeClr val="accent1"/>
          </a:effectRef>
          <a:fontRef idx="minor">
            <a:schemeClr val="lt1"/>
          </a:fontRef>
        </dgm:style>
      </dgm:prSet>
      <dgm:spPr>
        <a:ln/>
      </dgm:spPr>
      <dgm:t>
        <a:bodyPr/>
        <a:lstStyle/>
        <a:p>
          <a:r>
            <a:rPr kumimoji="1" lang="ja-JP" altLang="en-US" sz="3600" dirty="0"/>
            <a:t>定義</a:t>
          </a:r>
        </a:p>
      </dgm:t>
    </dgm:pt>
    <dgm:pt modelId="{161AA2C8-430F-4544-976E-E0509A784CB0}" type="parTrans" cxnId="{B480D9EF-4D88-48C8-A696-56B1782B5370}">
      <dgm:prSet/>
      <dgm:spPr/>
      <dgm:t>
        <a:bodyPr/>
        <a:lstStyle/>
        <a:p>
          <a:endParaRPr kumimoji="1" lang="ja-JP" altLang="en-US"/>
        </a:p>
      </dgm:t>
    </dgm:pt>
    <dgm:pt modelId="{DFF02B76-843A-4075-997B-E28572C1C36A}" type="sibTrans" cxnId="{B480D9EF-4D88-48C8-A696-56B1782B5370}">
      <dgm:prSet/>
      <dgm:spPr/>
      <dgm:t>
        <a:bodyPr/>
        <a:lstStyle/>
        <a:p>
          <a:endParaRPr kumimoji="1" lang="ja-JP" altLang="en-US"/>
        </a:p>
      </dgm:t>
    </dgm:pt>
    <dgm:pt modelId="{D5F14DB8-B90D-45C0-8C97-8F577E753218}">
      <dgm:prSet phldrT="[テキスト]" custT="1">
        <dgm:style>
          <a:lnRef idx="1">
            <a:schemeClr val="accent1"/>
          </a:lnRef>
          <a:fillRef idx="3">
            <a:schemeClr val="accent1"/>
          </a:fillRef>
          <a:effectRef idx="2">
            <a:schemeClr val="accent1"/>
          </a:effectRef>
          <a:fontRef idx="minor">
            <a:schemeClr val="lt1"/>
          </a:fontRef>
        </dgm:style>
      </dgm:prSet>
      <dgm:spPr/>
      <dgm:t>
        <a:bodyPr/>
        <a:lstStyle/>
        <a:p>
          <a:pPr algn="l"/>
          <a:r>
            <a:rPr lang="ja-JP" altLang="en-US" sz="2400" dirty="0"/>
            <a:t>心身に障害をもつ人々に身体的･精神的･社会的リハビリテーションの機会を与える</a:t>
          </a:r>
          <a:endParaRPr kumimoji="1" lang="ja-JP" altLang="en-US" sz="2400" dirty="0"/>
        </a:p>
      </dgm:t>
    </dgm:pt>
    <dgm:pt modelId="{21800F75-248C-49CF-A79B-E5C0B8ADFECB}" type="parTrans" cxnId="{5A2F9C7A-5B82-41FE-ADAE-106B73B99417}">
      <dgm:prSet/>
      <dgm:spPr/>
      <dgm:t>
        <a:bodyPr/>
        <a:lstStyle/>
        <a:p>
          <a:endParaRPr kumimoji="1" lang="ja-JP" altLang="en-US" dirty="0"/>
        </a:p>
      </dgm:t>
    </dgm:pt>
    <dgm:pt modelId="{05398736-6109-4BC6-9D0C-56B7B5E95330}" type="sibTrans" cxnId="{5A2F9C7A-5B82-41FE-ADAE-106B73B99417}">
      <dgm:prSet/>
      <dgm:spPr/>
      <dgm:t>
        <a:bodyPr/>
        <a:lstStyle/>
        <a:p>
          <a:endParaRPr kumimoji="1" lang="ja-JP" altLang="en-US"/>
        </a:p>
      </dgm:t>
    </dgm:pt>
    <dgm:pt modelId="{65634351-C82B-49DB-9565-B8A0CD7908B6}">
      <dgm:prSet phldrT="[テキスト]" custT="1">
        <dgm:style>
          <a:lnRef idx="1">
            <a:schemeClr val="accent1"/>
          </a:lnRef>
          <a:fillRef idx="3">
            <a:schemeClr val="accent1"/>
          </a:fillRef>
          <a:effectRef idx="2">
            <a:schemeClr val="accent1"/>
          </a:effectRef>
          <a:fontRef idx="minor">
            <a:schemeClr val="lt1"/>
          </a:fontRef>
        </dgm:style>
      </dgm:prSet>
      <dgm:spPr/>
      <dgm:t>
        <a:bodyPr/>
        <a:lstStyle/>
        <a:p>
          <a:r>
            <a:rPr lang="ja-JP" altLang="en-US" sz="2400" dirty="0"/>
            <a:t>障害者のかかわるすべてのスポーツを意味</a:t>
          </a:r>
          <a:endParaRPr kumimoji="1" lang="ja-JP" altLang="en-US" sz="2400" dirty="0"/>
        </a:p>
      </dgm:t>
    </dgm:pt>
    <dgm:pt modelId="{19AB2D97-BE53-44A5-B687-73012835F531}" type="parTrans" cxnId="{866F3294-2E5C-48A1-9C0F-8AE703905A61}">
      <dgm:prSet/>
      <dgm:spPr/>
      <dgm:t>
        <a:bodyPr/>
        <a:lstStyle/>
        <a:p>
          <a:endParaRPr kumimoji="1" lang="ja-JP" altLang="en-US" dirty="0"/>
        </a:p>
      </dgm:t>
    </dgm:pt>
    <dgm:pt modelId="{25B44219-EFE4-418A-8A25-9AED0E310A8A}" type="sibTrans" cxnId="{866F3294-2E5C-48A1-9C0F-8AE703905A61}">
      <dgm:prSet/>
      <dgm:spPr/>
      <dgm:t>
        <a:bodyPr/>
        <a:lstStyle/>
        <a:p>
          <a:endParaRPr kumimoji="1" lang="ja-JP" altLang="en-US"/>
        </a:p>
      </dgm:t>
    </dgm:pt>
    <dgm:pt modelId="{CC9E1F91-3F7A-4105-AC93-5042115DC2F2}">
      <dgm:prSet phldrT="[テキスト]" custT="1">
        <dgm:style>
          <a:lnRef idx="1">
            <a:schemeClr val="accent1"/>
          </a:lnRef>
          <a:fillRef idx="3">
            <a:schemeClr val="accent1"/>
          </a:fillRef>
          <a:effectRef idx="2">
            <a:schemeClr val="accent1"/>
          </a:effectRef>
          <a:fontRef idx="minor">
            <a:schemeClr val="lt1"/>
          </a:fontRef>
        </dgm:style>
      </dgm:prSet>
      <dgm:spPr/>
      <dgm:t>
        <a:bodyPr/>
        <a:lstStyle/>
        <a:p>
          <a:pPr algn="l"/>
          <a:r>
            <a:rPr lang="ja-JP" altLang="en-US" sz="2400" dirty="0"/>
            <a:t>厳密には障害者だけが参加するスポーツとはいえない</a:t>
          </a:r>
          <a:endParaRPr kumimoji="1" lang="ja-JP" altLang="en-US" sz="2400" dirty="0"/>
        </a:p>
      </dgm:t>
    </dgm:pt>
    <dgm:pt modelId="{4F10298D-8C05-4B18-8FEA-6470006EF34F}" type="parTrans" cxnId="{10F9ADDE-A5F3-4500-80A5-64F121B36E2E}">
      <dgm:prSet/>
      <dgm:spPr/>
      <dgm:t>
        <a:bodyPr/>
        <a:lstStyle/>
        <a:p>
          <a:endParaRPr kumimoji="1" lang="ja-JP" altLang="en-US" dirty="0"/>
        </a:p>
      </dgm:t>
    </dgm:pt>
    <dgm:pt modelId="{0E21F5F2-A28A-42A9-B73F-B1ECAEF89A7F}" type="sibTrans" cxnId="{10F9ADDE-A5F3-4500-80A5-64F121B36E2E}">
      <dgm:prSet/>
      <dgm:spPr/>
      <dgm:t>
        <a:bodyPr/>
        <a:lstStyle/>
        <a:p>
          <a:endParaRPr kumimoji="1" lang="ja-JP" altLang="en-US"/>
        </a:p>
      </dgm:t>
    </dgm:pt>
    <dgm:pt modelId="{417302B8-0861-4549-8DB2-644E770F0C6A}">
      <dgm:prSet phldrT="[テキスト]" custT="1">
        <dgm:style>
          <a:lnRef idx="1">
            <a:schemeClr val="accent1"/>
          </a:lnRef>
          <a:fillRef idx="3">
            <a:schemeClr val="accent1"/>
          </a:fillRef>
          <a:effectRef idx="2">
            <a:schemeClr val="accent1"/>
          </a:effectRef>
          <a:fontRef idx="minor">
            <a:schemeClr val="lt1"/>
          </a:fontRef>
        </dgm:style>
      </dgm:prSet>
      <dgm:spPr/>
      <dgm:t>
        <a:bodyPr/>
        <a:lstStyle/>
        <a:p>
          <a:pPr algn="ctr"/>
          <a:endParaRPr lang="en-US" altLang="ja-JP" sz="2400" dirty="0"/>
        </a:p>
        <a:p>
          <a:pPr algn="l"/>
          <a:r>
            <a:rPr lang="ja-JP" altLang="ja-JP" sz="2400" dirty="0"/>
            <a:t>障害者が行うスポーツ全般を</a:t>
          </a:r>
          <a:r>
            <a:rPr lang="ja-JP" altLang="ja-JP" sz="2400" dirty="0">
              <a:solidFill>
                <a:srgbClr val="FF0000"/>
              </a:solidFill>
            </a:rPr>
            <a:t>パラスポーツ</a:t>
          </a:r>
          <a:r>
            <a:rPr lang="ja-JP" altLang="ja-JP" sz="2400" dirty="0"/>
            <a:t>と</a:t>
          </a:r>
          <a:r>
            <a:rPr lang="ja-JP" altLang="en-US" sz="2400" dirty="0"/>
            <a:t>呼ぶ</a:t>
          </a:r>
          <a:r>
            <a:rPr lang="en-US" altLang="ja-JP" sz="2400" dirty="0"/>
            <a:t/>
          </a:r>
          <a:br>
            <a:rPr lang="en-US" altLang="ja-JP" sz="2400" dirty="0"/>
          </a:br>
          <a:endParaRPr kumimoji="1" lang="ja-JP" altLang="en-US" sz="2400" dirty="0"/>
        </a:p>
      </dgm:t>
    </dgm:pt>
    <dgm:pt modelId="{D5EDB487-54FF-4A2E-BF52-A0DD4B8388C0}" type="parTrans" cxnId="{7F21A6FF-2431-4812-98B9-4CEE3B79FDE9}">
      <dgm:prSet/>
      <dgm:spPr/>
      <dgm:t>
        <a:bodyPr/>
        <a:lstStyle/>
        <a:p>
          <a:endParaRPr kumimoji="1" lang="ja-JP" altLang="en-US" dirty="0"/>
        </a:p>
      </dgm:t>
    </dgm:pt>
    <dgm:pt modelId="{9FDD1C5B-4918-49D6-9672-EEF2AD1260C0}" type="sibTrans" cxnId="{7F21A6FF-2431-4812-98B9-4CEE3B79FDE9}">
      <dgm:prSet/>
      <dgm:spPr/>
      <dgm:t>
        <a:bodyPr/>
        <a:lstStyle/>
        <a:p>
          <a:endParaRPr kumimoji="1" lang="ja-JP" altLang="en-US"/>
        </a:p>
      </dgm:t>
    </dgm:pt>
    <dgm:pt modelId="{26FC7CC9-DE55-4D64-AD0F-36ECB4077142}" type="pres">
      <dgm:prSet presAssocID="{FBE49210-9BF7-4897-9FBF-D66EC36ACE59}" presName="Name0" presStyleCnt="0">
        <dgm:presLayoutVars>
          <dgm:chPref val="1"/>
          <dgm:dir/>
          <dgm:animOne val="branch"/>
          <dgm:animLvl val="lvl"/>
          <dgm:resizeHandles val="exact"/>
        </dgm:presLayoutVars>
      </dgm:prSet>
      <dgm:spPr/>
      <dgm:t>
        <a:bodyPr/>
        <a:lstStyle/>
        <a:p>
          <a:endParaRPr kumimoji="1" lang="ja-JP" altLang="en-US"/>
        </a:p>
      </dgm:t>
    </dgm:pt>
    <dgm:pt modelId="{6D5ED2F0-9945-432C-B1CD-0F525D6ADAAF}" type="pres">
      <dgm:prSet presAssocID="{B45C576A-FEB0-4CC6-B582-79E9D3A27ACF}" presName="root1" presStyleCnt="0"/>
      <dgm:spPr/>
    </dgm:pt>
    <dgm:pt modelId="{BA5632A4-594F-4310-BE07-82FEA0B0854F}" type="pres">
      <dgm:prSet presAssocID="{B45C576A-FEB0-4CC6-B582-79E9D3A27ACF}" presName="LevelOneTextNode" presStyleLbl="node0" presStyleIdx="0" presStyleCnt="1" custAng="5400000" custScaleY="26311" custLinFactNeighborX="-38398" custLinFactNeighborY="4905">
        <dgm:presLayoutVars>
          <dgm:chPref val="3"/>
        </dgm:presLayoutVars>
      </dgm:prSet>
      <dgm:spPr/>
      <dgm:t>
        <a:bodyPr/>
        <a:lstStyle/>
        <a:p>
          <a:endParaRPr kumimoji="1" lang="ja-JP" altLang="en-US"/>
        </a:p>
      </dgm:t>
    </dgm:pt>
    <dgm:pt modelId="{DE672078-9248-4D5C-AF56-8D058A46EBC3}" type="pres">
      <dgm:prSet presAssocID="{B45C576A-FEB0-4CC6-B582-79E9D3A27ACF}" presName="level2hierChild" presStyleCnt="0"/>
      <dgm:spPr/>
    </dgm:pt>
    <dgm:pt modelId="{53FF094E-8293-4085-A8FA-FC96CB88FE4C}" type="pres">
      <dgm:prSet presAssocID="{21800F75-248C-49CF-A79B-E5C0B8ADFECB}" presName="conn2-1" presStyleLbl="parChTrans1D2" presStyleIdx="0" presStyleCnt="4"/>
      <dgm:spPr/>
      <dgm:t>
        <a:bodyPr/>
        <a:lstStyle/>
        <a:p>
          <a:endParaRPr kumimoji="1" lang="ja-JP" altLang="en-US"/>
        </a:p>
      </dgm:t>
    </dgm:pt>
    <dgm:pt modelId="{304EDA19-9B0B-45EE-A39F-976FBF2CA27A}" type="pres">
      <dgm:prSet presAssocID="{21800F75-248C-49CF-A79B-E5C0B8ADFECB}" presName="connTx" presStyleLbl="parChTrans1D2" presStyleIdx="0" presStyleCnt="4"/>
      <dgm:spPr/>
      <dgm:t>
        <a:bodyPr/>
        <a:lstStyle/>
        <a:p>
          <a:endParaRPr kumimoji="1" lang="ja-JP" altLang="en-US"/>
        </a:p>
      </dgm:t>
    </dgm:pt>
    <dgm:pt modelId="{119E537A-6C64-4CEB-8B1D-E0248EE77A31}" type="pres">
      <dgm:prSet presAssocID="{D5F14DB8-B90D-45C0-8C97-8F577E753218}" presName="root2" presStyleCnt="0"/>
      <dgm:spPr/>
    </dgm:pt>
    <dgm:pt modelId="{866D57E9-FBFE-4CE1-A8BD-11A582868087}" type="pres">
      <dgm:prSet presAssocID="{D5F14DB8-B90D-45C0-8C97-8F577E753218}" presName="LevelTwoTextNode" presStyleLbl="node2" presStyleIdx="0" presStyleCnt="4" custScaleX="186783" custScaleY="106827" custLinFactNeighborX="18446" custLinFactNeighborY="26648">
        <dgm:presLayoutVars>
          <dgm:chPref val="3"/>
        </dgm:presLayoutVars>
      </dgm:prSet>
      <dgm:spPr/>
      <dgm:t>
        <a:bodyPr/>
        <a:lstStyle/>
        <a:p>
          <a:endParaRPr kumimoji="1" lang="ja-JP" altLang="en-US"/>
        </a:p>
      </dgm:t>
    </dgm:pt>
    <dgm:pt modelId="{7C5F45DA-6410-4F39-960F-F0F01A4963BE}" type="pres">
      <dgm:prSet presAssocID="{D5F14DB8-B90D-45C0-8C97-8F577E753218}" presName="level3hierChild" presStyleCnt="0"/>
      <dgm:spPr/>
    </dgm:pt>
    <dgm:pt modelId="{BC591A67-E6EA-4D8B-A211-677994CB0137}" type="pres">
      <dgm:prSet presAssocID="{19AB2D97-BE53-44A5-B687-73012835F531}" presName="conn2-1" presStyleLbl="parChTrans1D2" presStyleIdx="1" presStyleCnt="4"/>
      <dgm:spPr/>
      <dgm:t>
        <a:bodyPr/>
        <a:lstStyle/>
        <a:p>
          <a:endParaRPr kumimoji="1" lang="ja-JP" altLang="en-US"/>
        </a:p>
      </dgm:t>
    </dgm:pt>
    <dgm:pt modelId="{8CFB47CD-1B2F-40DB-951F-A3D554684CED}" type="pres">
      <dgm:prSet presAssocID="{19AB2D97-BE53-44A5-B687-73012835F531}" presName="connTx" presStyleLbl="parChTrans1D2" presStyleIdx="1" presStyleCnt="4"/>
      <dgm:spPr/>
      <dgm:t>
        <a:bodyPr/>
        <a:lstStyle/>
        <a:p>
          <a:endParaRPr kumimoji="1" lang="ja-JP" altLang="en-US"/>
        </a:p>
      </dgm:t>
    </dgm:pt>
    <dgm:pt modelId="{A844045B-6080-4959-8462-A0CC2BABF2A0}" type="pres">
      <dgm:prSet presAssocID="{65634351-C82B-49DB-9565-B8A0CD7908B6}" presName="root2" presStyleCnt="0"/>
      <dgm:spPr/>
    </dgm:pt>
    <dgm:pt modelId="{E277B484-0BED-4CF6-ADBF-21A7937A9B89}" type="pres">
      <dgm:prSet presAssocID="{65634351-C82B-49DB-9565-B8A0CD7908B6}" presName="LevelTwoTextNode" presStyleLbl="node2" presStyleIdx="1" presStyleCnt="4" custScaleX="187764" custLinFactNeighborX="17953" custLinFactNeighborY="24766">
        <dgm:presLayoutVars>
          <dgm:chPref val="3"/>
        </dgm:presLayoutVars>
      </dgm:prSet>
      <dgm:spPr/>
      <dgm:t>
        <a:bodyPr/>
        <a:lstStyle/>
        <a:p>
          <a:endParaRPr kumimoji="1" lang="ja-JP" altLang="en-US"/>
        </a:p>
      </dgm:t>
    </dgm:pt>
    <dgm:pt modelId="{36D43E83-BE60-4876-8EBE-F0D3BD545B18}" type="pres">
      <dgm:prSet presAssocID="{65634351-C82B-49DB-9565-B8A0CD7908B6}" presName="level3hierChild" presStyleCnt="0"/>
      <dgm:spPr/>
    </dgm:pt>
    <dgm:pt modelId="{0D37E610-F58E-4B25-A9FE-DEFF5F883F33}" type="pres">
      <dgm:prSet presAssocID="{4F10298D-8C05-4B18-8FEA-6470006EF34F}" presName="conn2-1" presStyleLbl="parChTrans1D2" presStyleIdx="2" presStyleCnt="4"/>
      <dgm:spPr/>
      <dgm:t>
        <a:bodyPr/>
        <a:lstStyle/>
        <a:p>
          <a:endParaRPr kumimoji="1" lang="ja-JP" altLang="en-US"/>
        </a:p>
      </dgm:t>
    </dgm:pt>
    <dgm:pt modelId="{D1C32024-FB50-4639-B9DA-D0328E901EF6}" type="pres">
      <dgm:prSet presAssocID="{4F10298D-8C05-4B18-8FEA-6470006EF34F}" presName="connTx" presStyleLbl="parChTrans1D2" presStyleIdx="2" presStyleCnt="4"/>
      <dgm:spPr/>
      <dgm:t>
        <a:bodyPr/>
        <a:lstStyle/>
        <a:p>
          <a:endParaRPr kumimoji="1" lang="ja-JP" altLang="en-US"/>
        </a:p>
      </dgm:t>
    </dgm:pt>
    <dgm:pt modelId="{53E5ABAF-61D0-42D5-8D44-7A7A40B43E89}" type="pres">
      <dgm:prSet presAssocID="{CC9E1F91-3F7A-4105-AC93-5042115DC2F2}" presName="root2" presStyleCnt="0"/>
      <dgm:spPr/>
    </dgm:pt>
    <dgm:pt modelId="{4D261924-C534-47EF-9A4F-D6F94224C364}" type="pres">
      <dgm:prSet presAssocID="{CC9E1F91-3F7A-4105-AC93-5042115DC2F2}" presName="LevelTwoTextNode" presStyleLbl="node2" presStyleIdx="2" presStyleCnt="4" custScaleX="186106" custScaleY="94716" custLinFactNeighborX="17953" custLinFactNeighborY="25289">
        <dgm:presLayoutVars>
          <dgm:chPref val="3"/>
        </dgm:presLayoutVars>
      </dgm:prSet>
      <dgm:spPr/>
      <dgm:t>
        <a:bodyPr/>
        <a:lstStyle/>
        <a:p>
          <a:endParaRPr kumimoji="1" lang="ja-JP" altLang="en-US"/>
        </a:p>
      </dgm:t>
    </dgm:pt>
    <dgm:pt modelId="{CEE3E68B-26C2-4E13-9688-FCD5C4F34688}" type="pres">
      <dgm:prSet presAssocID="{CC9E1F91-3F7A-4105-AC93-5042115DC2F2}" presName="level3hierChild" presStyleCnt="0"/>
      <dgm:spPr/>
    </dgm:pt>
    <dgm:pt modelId="{78EF543C-34FD-48EB-8975-22DF77A2A71B}" type="pres">
      <dgm:prSet presAssocID="{D5EDB487-54FF-4A2E-BF52-A0DD4B8388C0}" presName="conn2-1" presStyleLbl="parChTrans1D2" presStyleIdx="3" presStyleCnt="4"/>
      <dgm:spPr/>
      <dgm:t>
        <a:bodyPr/>
        <a:lstStyle/>
        <a:p>
          <a:endParaRPr kumimoji="1" lang="ja-JP" altLang="en-US"/>
        </a:p>
      </dgm:t>
    </dgm:pt>
    <dgm:pt modelId="{49A7BC6C-30A7-4610-A8B2-5FD2F551D713}" type="pres">
      <dgm:prSet presAssocID="{D5EDB487-54FF-4A2E-BF52-A0DD4B8388C0}" presName="connTx" presStyleLbl="parChTrans1D2" presStyleIdx="3" presStyleCnt="4"/>
      <dgm:spPr/>
      <dgm:t>
        <a:bodyPr/>
        <a:lstStyle/>
        <a:p>
          <a:endParaRPr kumimoji="1" lang="ja-JP" altLang="en-US"/>
        </a:p>
      </dgm:t>
    </dgm:pt>
    <dgm:pt modelId="{867A0534-ADD6-466C-9868-15D09098E01F}" type="pres">
      <dgm:prSet presAssocID="{417302B8-0861-4549-8DB2-644E770F0C6A}" presName="root2" presStyleCnt="0"/>
      <dgm:spPr/>
    </dgm:pt>
    <dgm:pt modelId="{B819207A-7BAC-4EC9-ABCA-2B512E70C397}" type="pres">
      <dgm:prSet presAssocID="{417302B8-0861-4549-8DB2-644E770F0C6A}" presName="LevelTwoTextNode" presStyleLbl="node2" presStyleIdx="3" presStyleCnt="4" custScaleX="184949" custScaleY="93568" custLinFactNeighborX="17953" custLinFactNeighborY="38941">
        <dgm:presLayoutVars>
          <dgm:chPref val="3"/>
        </dgm:presLayoutVars>
      </dgm:prSet>
      <dgm:spPr/>
      <dgm:t>
        <a:bodyPr/>
        <a:lstStyle/>
        <a:p>
          <a:endParaRPr kumimoji="1" lang="ja-JP" altLang="en-US"/>
        </a:p>
      </dgm:t>
    </dgm:pt>
    <dgm:pt modelId="{3C186669-45DB-40B8-A2EB-E864A71B0CD6}" type="pres">
      <dgm:prSet presAssocID="{417302B8-0861-4549-8DB2-644E770F0C6A}" presName="level3hierChild" presStyleCnt="0"/>
      <dgm:spPr/>
    </dgm:pt>
  </dgm:ptLst>
  <dgm:cxnLst>
    <dgm:cxn modelId="{4FCB3157-E47C-491D-A9A9-EAC718321AE5}" type="presOf" srcId="{FBE49210-9BF7-4897-9FBF-D66EC36ACE59}" destId="{26FC7CC9-DE55-4D64-AD0F-36ECB4077142}" srcOrd="0" destOrd="0" presId="urn:microsoft.com/office/officeart/2008/layout/HorizontalMultiLevelHierarchy"/>
    <dgm:cxn modelId="{1B3080F5-E050-4877-BAF5-FC9BC7721303}" type="presOf" srcId="{19AB2D97-BE53-44A5-B687-73012835F531}" destId="{8CFB47CD-1B2F-40DB-951F-A3D554684CED}" srcOrd="1" destOrd="0" presId="urn:microsoft.com/office/officeart/2008/layout/HorizontalMultiLevelHierarchy"/>
    <dgm:cxn modelId="{FFE6B25A-5F0E-414C-BC27-A883841E0D1E}" type="presOf" srcId="{D5F14DB8-B90D-45C0-8C97-8F577E753218}" destId="{866D57E9-FBFE-4CE1-A8BD-11A582868087}" srcOrd="0" destOrd="0" presId="urn:microsoft.com/office/officeart/2008/layout/HorizontalMultiLevelHierarchy"/>
    <dgm:cxn modelId="{F81A107C-AFBA-4ADC-A946-6685CCF1E32B}" type="presOf" srcId="{21800F75-248C-49CF-A79B-E5C0B8ADFECB}" destId="{53FF094E-8293-4085-A8FA-FC96CB88FE4C}" srcOrd="0" destOrd="0" presId="urn:microsoft.com/office/officeart/2008/layout/HorizontalMultiLevelHierarchy"/>
    <dgm:cxn modelId="{0DFE15DE-1EF9-4B0E-8BE6-1885A1E13141}" type="presOf" srcId="{B45C576A-FEB0-4CC6-B582-79E9D3A27ACF}" destId="{BA5632A4-594F-4310-BE07-82FEA0B0854F}" srcOrd="0" destOrd="0" presId="urn:microsoft.com/office/officeart/2008/layout/HorizontalMultiLevelHierarchy"/>
    <dgm:cxn modelId="{B480D9EF-4D88-48C8-A696-56B1782B5370}" srcId="{FBE49210-9BF7-4897-9FBF-D66EC36ACE59}" destId="{B45C576A-FEB0-4CC6-B582-79E9D3A27ACF}" srcOrd="0" destOrd="0" parTransId="{161AA2C8-430F-4544-976E-E0509A784CB0}" sibTransId="{DFF02B76-843A-4075-997B-E28572C1C36A}"/>
    <dgm:cxn modelId="{7F21A6FF-2431-4812-98B9-4CEE3B79FDE9}" srcId="{B45C576A-FEB0-4CC6-B582-79E9D3A27ACF}" destId="{417302B8-0861-4549-8DB2-644E770F0C6A}" srcOrd="3" destOrd="0" parTransId="{D5EDB487-54FF-4A2E-BF52-A0DD4B8388C0}" sibTransId="{9FDD1C5B-4918-49D6-9672-EEF2AD1260C0}"/>
    <dgm:cxn modelId="{BB0EA359-0A6F-47BE-A202-76E8EA690EBD}" type="presOf" srcId="{21800F75-248C-49CF-A79B-E5C0B8ADFECB}" destId="{304EDA19-9B0B-45EE-A39F-976FBF2CA27A}" srcOrd="1" destOrd="0" presId="urn:microsoft.com/office/officeart/2008/layout/HorizontalMultiLevelHierarchy"/>
    <dgm:cxn modelId="{BB243D07-B748-4A18-92B5-6F941130E81E}" type="presOf" srcId="{D5EDB487-54FF-4A2E-BF52-A0DD4B8388C0}" destId="{49A7BC6C-30A7-4610-A8B2-5FD2F551D713}" srcOrd="1" destOrd="0" presId="urn:microsoft.com/office/officeart/2008/layout/HorizontalMultiLevelHierarchy"/>
    <dgm:cxn modelId="{8DA8DB67-23D0-48DC-96F8-39CE6E03D1E4}" type="presOf" srcId="{417302B8-0861-4549-8DB2-644E770F0C6A}" destId="{B819207A-7BAC-4EC9-ABCA-2B512E70C397}" srcOrd="0" destOrd="0" presId="urn:microsoft.com/office/officeart/2008/layout/HorizontalMultiLevelHierarchy"/>
    <dgm:cxn modelId="{7B53CAD9-01B9-4DAC-A8F8-976520AFAEB2}" type="presOf" srcId="{4F10298D-8C05-4B18-8FEA-6470006EF34F}" destId="{0D37E610-F58E-4B25-A9FE-DEFF5F883F33}" srcOrd="0" destOrd="0" presId="urn:microsoft.com/office/officeart/2008/layout/HorizontalMultiLevelHierarchy"/>
    <dgm:cxn modelId="{10F9ADDE-A5F3-4500-80A5-64F121B36E2E}" srcId="{B45C576A-FEB0-4CC6-B582-79E9D3A27ACF}" destId="{CC9E1F91-3F7A-4105-AC93-5042115DC2F2}" srcOrd="2" destOrd="0" parTransId="{4F10298D-8C05-4B18-8FEA-6470006EF34F}" sibTransId="{0E21F5F2-A28A-42A9-B73F-B1ECAEF89A7F}"/>
    <dgm:cxn modelId="{866F3294-2E5C-48A1-9C0F-8AE703905A61}" srcId="{B45C576A-FEB0-4CC6-B582-79E9D3A27ACF}" destId="{65634351-C82B-49DB-9565-B8A0CD7908B6}" srcOrd="1" destOrd="0" parTransId="{19AB2D97-BE53-44A5-B687-73012835F531}" sibTransId="{25B44219-EFE4-418A-8A25-9AED0E310A8A}"/>
    <dgm:cxn modelId="{0709EAC2-4223-4089-8253-F68D1D2F2071}" type="presOf" srcId="{4F10298D-8C05-4B18-8FEA-6470006EF34F}" destId="{D1C32024-FB50-4639-B9DA-D0328E901EF6}" srcOrd="1" destOrd="0" presId="urn:microsoft.com/office/officeart/2008/layout/HorizontalMultiLevelHierarchy"/>
    <dgm:cxn modelId="{4D189491-873E-413A-ACCD-EDDE4BF95082}" type="presOf" srcId="{CC9E1F91-3F7A-4105-AC93-5042115DC2F2}" destId="{4D261924-C534-47EF-9A4F-D6F94224C364}" srcOrd="0" destOrd="0" presId="urn:microsoft.com/office/officeart/2008/layout/HorizontalMultiLevelHierarchy"/>
    <dgm:cxn modelId="{7F7BA7F9-4714-494F-92A8-C63FA93A3958}" type="presOf" srcId="{65634351-C82B-49DB-9565-B8A0CD7908B6}" destId="{E277B484-0BED-4CF6-ADBF-21A7937A9B89}" srcOrd="0" destOrd="0" presId="urn:microsoft.com/office/officeart/2008/layout/HorizontalMultiLevelHierarchy"/>
    <dgm:cxn modelId="{A8A95B08-2C5C-45C2-A682-89CE315C9C1D}" type="presOf" srcId="{19AB2D97-BE53-44A5-B687-73012835F531}" destId="{BC591A67-E6EA-4D8B-A211-677994CB0137}" srcOrd="0" destOrd="0" presId="urn:microsoft.com/office/officeart/2008/layout/HorizontalMultiLevelHierarchy"/>
    <dgm:cxn modelId="{5A2F9C7A-5B82-41FE-ADAE-106B73B99417}" srcId="{B45C576A-FEB0-4CC6-B582-79E9D3A27ACF}" destId="{D5F14DB8-B90D-45C0-8C97-8F577E753218}" srcOrd="0" destOrd="0" parTransId="{21800F75-248C-49CF-A79B-E5C0B8ADFECB}" sibTransId="{05398736-6109-4BC6-9D0C-56B7B5E95330}"/>
    <dgm:cxn modelId="{5F091EB6-63F1-499B-B90F-357B83A7D1B3}" type="presOf" srcId="{D5EDB487-54FF-4A2E-BF52-A0DD4B8388C0}" destId="{78EF543C-34FD-48EB-8975-22DF77A2A71B}" srcOrd="0" destOrd="0" presId="urn:microsoft.com/office/officeart/2008/layout/HorizontalMultiLevelHierarchy"/>
    <dgm:cxn modelId="{5D283D50-9F4C-462D-9C3F-4CC4191773BC}" type="presParOf" srcId="{26FC7CC9-DE55-4D64-AD0F-36ECB4077142}" destId="{6D5ED2F0-9945-432C-B1CD-0F525D6ADAAF}" srcOrd="0" destOrd="0" presId="urn:microsoft.com/office/officeart/2008/layout/HorizontalMultiLevelHierarchy"/>
    <dgm:cxn modelId="{6353D705-4E2D-46E6-BD0D-694BA3750957}" type="presParOf" srcId="{6D5ED2F0-9945-432C-B1CD-0F525D6ADAAF}" destId="{BA5632A4-594F-4310-BE07-82FEA0B0854F}" srcOrd="0" destOrd="0" presId="urn:microsoft.com/office/officeart/2008/layout/HorizontalMultiLevelHierarchy"/>
    <dgm:cxn modelId="{879E9D62-E61E-4211-A457-11721B4621D8}" type="presParOf" srcId="{6D5ED2F0-9945-432C-B1CD-0F525D6ADAAF}" destId="{DE672078-9248-4D5C-AF56-8D058A46EBC3}" srcOrd="1" destOrd="0" presId="urn:microsoft.com/office/officeart/2008/layout/HorizontalMultiLevelHierarchy"/>
    <dgm:cxn modelId="{6B102C0F-C256-46AD-BBAF-E602157454C5}" type="presParOf" srcId="{DE672078-9248-4D5C-AF56-8D058A46EBC3}" destId="{53FF094E-8293-4085-A8FA-FC96CB88FE4C}" srcOrd="0" destOrd="0" presId="urn:microsoft.com/office/officeart/2008/layout/HorizontalMultiLevelHierarchy"/>
    <dgm:cxn modelId="{F27B9BCC-6D81-439C-9E63-452222C193EB}" type="presParOf" srcId="{53FF094E-8293-4085-A8FA-FC96CB88FE4C}" destId="{304EDA19-9B0B-45EE-A39F-976FBF2CA27A}" srcOrd="0" destOrd="0" presId="urn:microsoft.com/office/officeart/2008/layout/HorizontalMultiLevelHierarchy"/>
    <dgm:cxn modelId="{D2B911C8-8D55-44DB-9FB5-F46BEBE5CAC6}" type="presParOf" srcId="{DE672078-9248-4D5C-AF56-8D058A46EBC3}" destId="{119E537A-6C64-4CEB-8B1D-E0248EE77A31}" srcOrd="1" destOrd="0" presId="urn:microsoft.com/office/officeart/2008/layout/HorizontalMultiLevelHierarchy"/>
    <dgm:cxn modelId="{E84BC12F-04C6-4024-BB9A-2B5FC00E5642}" type="presParOf" srcId="{119E537A-6C64-4CEB-8B1D-E0248EE77A31}" destId="{866D57E9-FBFE-4CE1-A8BD-11A582868087}" srcOrd="0" destOrd="0" presId="urn:microsoft.com/office/officeart/2008/layout/HorizontalMultiLevelHierarchy"/>
    <dgm:cxn modelId="{6E25AC3A-DF5C-49BC-B8CE-C3E9DE04807C}" type="presParOf" srcId="{119E537A-6C64-4CEB-8B1D-E0248EE77A31}" destId="{7C5F45DA-6410-4F39-960F-F0F01A4963BE}" srcOrd="1" destOrd="0" presId="urn:microsoft.com/office/officeart/2008/layout/HorizontalMultiLevelHierarchy"/>
    <dgm:cxn modelId="{4EA10334-134B-49FE-B2AE-1AD03F7D8AC5}" type="presParOf" srcId="{DE672078-9248-4D5C-AF56-8D058A46EBC3}" destId="{BC591A67-E6EA-4D8B-A211-677994CB0137}" srcOrd="2" destOrd="0" presId="urn:microsoft.com/office/officeart/2008/layout/HorizontalMultiLevelHierarchy"/>
    <dgm:cxn modelId="{C89466A7-8D9A-49FA-8C02-4563E4049069}" type="presParOf" srcId="{BC591A67-E6EA-4D8B-A211-677994CB0137}" destId="{8CFB47CD-1B2F-40DB-951F-A3D554684CED}" srcOrd="0" destOrd="0" presId="urn:microsoft.com/office/officeart/2008/layout/HorizontalMultiLevelHierarchy"/>
    <dgm:cxn modelId="{8781389F-578C-4DBC-9574-181BBDF9CFA5}" type="presParOf" srcId="{DE672078-9248-4D5C-AF56-8D058A46EBC3}" destId="{A844045B-6080-4959-8462-A0CC2BABF2A0}" srcOrd="3" destOrd="0" presId="urn:microsoft.com/office/officeart/2008/layout/HorizontalMultiLevelHierarchy"/>
    <dgm:cxn modelId="{F2008B53-0DEF-4C8D-B5BB-B0FC1D33861E}" type="presParOf" srcId="{A844045B-6080-4959-8462-A0CC2BABF2A0}" destId="{E277B484-0BED-4CF6-ADBF-21A7937A9B89}" srcOrd="0" destOrd="0" presId="urn:microsoft.com/office/officeart/2008/layout/HorizontalMultiLevelHierarchy"/>
    <dgm:cxn modelId="{66AFFC3D-B934-4023-8325-25618D845FC3}" type="presParOf" srcId="{A844045B-6080-4959-8462-A0CC2BABF2A0}" destId="{36D43E83-BE60-4876-8EBE-F0D3BD545B18}" srcOrd="1" destOrd="0" presId="urn:microsoft.com/office/officeart/2008/layout/HorizontalMultiLevelHierarchy"/>
    <dgm:cxn modelId="{9DDBCA40-AD82-46B5-AA6A-54567DD08137}" type="presParOf" srcId="{DE672078-9248-4D5C-AF56-8D058A46EBC3}" destId="{0D37E610-F58E-4B25-A9FE-DEFF5F883F33}" srcOrd="4" destOrd="0" presId="urn:microsoft.com/office/officeart/2008/layout/HorizontalMultiLevelHierarchy"/>
    <dgm:cxn modelId="{417F4D53-6D54-49F9-B849-85B16EACE893}" type="presParOf" srcId="{0D37E610-F58E-4B25-A9FE-DEFF5F883F33}" destId="{D1C32024-FB50-4639-B9DA-D0328E901EF6}" srcOrd="0" destOrd="0" presId="urn:microsoft.com/office/officeart/2008/layout/HorizontalMultiLevelHierarchy"/>
    <dgm:cxn modelId="{9028C508-1E42-43D6-B205-48241C63CF2E}" type="presParOf" srcId="{DE672078-9248-4D5C-AF56-8D058A46EBC3}" destId="{53E5ABAF-61D0-42D5-8D44-7A7A40B43E89}" srcOrd="5" destOrd="0" presId="urn:microsoft.com/office/officeart/2008/layout/HorizontalMultiLevelHierarchy"/>
    <dgm:cxn modelId="{2CB4F762-02F0-4105-97BB-3BD3B691734B}" type="presParOf" srcId="{53E5ABAF-61D0-42D5-8D44-7A7A40B43E89}" destId="{4D261924-C534-47EF-9A4F-D6F94224C364}" srcOrd="0" destOrd="0" presId="urn:microsoft.com/office/officeart/2008/layout/HorizontalMultiLevelHierarchy"/>
    <dgm:cxn modelId="{409932C3-AD0E-46E5-9A24-32595D6A8DED}" type="presParOf" srcId="{53E5ABAF-61D0-42D5-8D44-7A7A40B43E89}" destId="{CEE3E68B-26C2-4E13-9688-FCD5C4F34688}" srcOrd="1" destOrd="0" presId="urn:microsoft.com/office/officeart/2008/layout/HorizontalMultiLevelHierarchy"/>
    <dgm:cxn modelId="{E1A0003B-8721-4B5D-926A-2A691AA33C57}" type="presParOf" srcId="{DE672078-9248-4D5C-AF56-8D058A46EBC3}" destId="{78EF543C-34FD-48EB-8975-22DF77A2A71B}" srcOrd="6" destOrd="0" presId="urn:microsoft.com/office/officeart/2008/layout/HorizontalMultiLevelHierarchy"/>
    <dgm:cxn modelId="{ED077747-2B57-4C75-90BA-8FB543A90D0E}" type="presParOf" srcId="{78EF543C-34FD-48EB-8975-22DF77A2A71B}" destId="{49A7BC6C-30A7-4610-A8B2-5FD2F551D713}" srcOrd="0" destOrd="0" presId="urn:microsoft.com/office/officeart/2008/layout/HorizontalMultiLevelHierarchy"/>
    <dgm:cxn modelId="{C3F314EF-7132-4BE0-B97B-0E69E1987915}" type="presParOf" srcId="{DE672078-9248-4D5C-AF56-8D058A46EBC3}" destId="{867A0534-ADD6-466C-9868-15D09098E01F}" srcOrd="7" destOrd="0" presId="urn:microsoft.com/office/officeart/2008/layout/HorizontalMultiLevelHierarchy"/>
    <dgm:cxn modelId="{0F170A4C-8A30-488B-B6BD-08254999B029}" type="presParOf" srcId="{867A0534-ADD6-466C-9868-15D09098E01F}" destId="{B819207A-7BAC-4EC9-ABCA-2B512E70C397}" srcOrd="0" destOrd="0" presId="urn:microsoft.com/office/officeart/2008/layout/HorizontalMultiLevelHierarchy"/>
    <dgm:cxn modelId="{51F5D8F7-484A-45A7-990F-1C62741F4A4E}" type="presParOf" srcId="{867A0534-ADD6-466C-9868-15D09098E01F}" destId="{3C186669-45DB-40B8-A2EB-E864A71B0CD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AFB029-7ED2-471B-B23D-CA139C1D742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FB82B939-57D1-45C6-AFEF-B3E0CC93993E}">
      <dgm:prSet/>
      <dgm:spPr/>
      <dgm:t>
        <a:bodyPr/>
        <a:lstStyle/>
        <a:p>
          <a:pPr rtl="0"/>
          <a:r>
            <a:rPr kumimoji="1" lang="ja-JP" dirty="0"/>
            <a:t>１．文字の記入に困っていたら代筆を申し出る</a:t>
          </a:r>
          <a:endParaRPr lang="ja-JP" dirty="0"/>
        </a:p>
      </dgm:t>
    </dgm:pt>
    <dgm:pt modelId="{E9CA7A8E-E7C2-43A4-8749-3AD73D83D00C}" type="parTrans" cxnId="{61E33818-4DE6-4BA5-A900-81C047966775}">
      <dgm:prSet/>
      <dgm:spPr/>
      <dgm:t>
        <a:bodyPr/>
        <a:lstStyle/>
        <a:p>
          <a:endParaRPr kumimoji="1" lang="ja-JP" altLang="en-US"/>
        </a:p>
      </dgm:t>
    </dgm:pt>
    <dgm:pt modelId="{3D5075D7-F722-465C-844F-A31C3782E3F9}" type="sibTrans" cxnId="{61E33818-4DE6-4BA5-A900-81C047966775}">
      <dgm:prSet/>
      <dgm:spPr/>
      <dgm:t>
        <a:bodyPr/>
        <a:lstStyle/>
        <a:p>
          <a:endParaRPr kumimoji="1" lang="ja-JP" altLang="en-US"/>
        </a:p>
      </dgm:t>
    </dgm:pt>
    <dgm:pt modelId="{46EE4B3D-7CEA-4F46-924B-4A4D730B930C}">
      <dgm:prSet/>
      <dgm:spPr/>
      <dgm:t>
        <a:bodyPr/>
        <a:lstStyle/>
        <a:p>
          <a:pPr algn="l" rtl="0"/>
          <a:r>
            <a:rPr kumimoji="1" lang="ja-JP" dirty="0"/>
            <a:t>２．聞き取れないときは確認する</a:t>
          </a:r>
          <a:endParaRPr lang="ja-JP" dirty="0"/>
        </a:p>
      </dgm:t>
    </dgm:pt>
    <dgm:pt modelId="{F9A04CF7-EFE6-44D9-915A-F62B4BB3E912}" type="parTrans" cxnId="{B50A6AEA-CBCE-4EF8-86D1-36D57E9FBEAF}">
      <dgm:prSet/>
      <dgm:spPr/>
      <dgm:t>
        <a:bodyPr/>
        <a:lstStyle/>
        <a:p>
          <a:endParaRPr kumimoji="1" lang="ja-JP" altLang="en-US"/>
        </a:p>
      </dgm:t>
    </dgm:pt>
    <dgm:pt modelId="{7F30F82C-0D7A-416F-B20C-CCB8F6CC2183}" type="sibTrans" cxnId="{B50A6AEA-CBCE-4EF8-86D1-36D57E9FBEAF}">
      <dgm:prSet/>
      <dgm:spPr/>
      <dgm:t>
        <a:bodyPr/>
        <a:lstStyle/>
        <a:p>
          <a:endParaRPr kumimoji="1" lang="ja-JP" altLang="en-US"/>
        </a:p>
      </dgm:t>
    </dgm:pt>
    <dgm:pt modelId="{356B567C-CDF5-46A5-9F1A-79BEF1FBF0E9}">
      <dgm:prSet/>
      <dgm:spPr/>
      <dgm:t>
        <a:bodyPr/>
        <a:lstStyle/>
        <a:p>
          <a:pPr algn="l" rtl="0"/>
          <a:r>
            <a:rPr kumimoji="1" lang="ja-JP" dirty="0"/>
            <a:t>３．階段・段差の解消（車いす使用者）</a:t>
          </a:r>
          <a:endParaRPr lang="ja-JP" dirty="0"/>
        </a:p>
      </dgm:t>
    </dgm:pt>
    <dgm:pt modelId="{86B88EA8-47AA-4CF9-84A7-A364430CA0A4}" type="parTrans" cxnId="{3990CCE3-BE38-4D8D-AA0A-EC58BE88EB22}">
      <dgm:prSet/>
      <dgm:spPr/>
      <dgm:t>
        <a:bodyPr/>
        <a:lstStyle/>
        <a:p>
          <a:endParaRPr kumimoji="1" lang="ja-JP" altLang="en-US"/>
        </a:p>
      </dgm:t>
    </dgm:pt>
    <dgm:pt modelId="{58F539B0-B889-45D9-86EC-C23B09C77543}" type="sibTrans" cxnId="{3990CCE3-BE38-4D8D-AA0A-EC58BE88EB22}">
      <dgm:prSet/>
      <dgm:spPr/>
      <dgm:t>
        <a:bodyPr/>
        <a:lstStyle/>
        <a:p>
          <a:endParaRPr kumimoji="1" lang="ja-JP" altLang="en-US"/>
        </a:p>
      </dgm:t>
    </dgm:pt>
    <dgm:pt modelId="{6D7FE92C-5DAB-4744-A6D6-F270BBF89126}">
      <dgm:prSet/>
      <dgm:spPr/>
      <dgm:t>
        <a:bodyPr/>
        <a:lstStyle/>
        <a:p>
          <a:pPr algn="l" rtl="0"/>
          <a:r>
            <a:rPr kumimoji="1" lang="ja-JP" dirty="0"/>
            <a:t>４．階段・段差の解消</a:t>
          </a:r>
          <a:endParaRPr lang="ja-JP" dirty="0"/>
        </a:p>
      </dgm:t>
    </dgm:pt>
    <dgm:pt modelId="{99EEBC8B-E577-4774-A1A6-5470E661E994}" type="parTrans" cxnId="{6B4CC4E1-AEDD-48B5-A3BD-ED81E39D8642}">
      <dgm:prSet/>
      <dgm:spPr/>
      <dgm:t>
        <a:bodyPr/>
        <a:lstStyle/>
        <a:p>
          <a:endParaRPr kumimoji="1" lang="ja-JP" altLang="en-US"/>
        </a:p>
      </dgm:t>
    </dgm:pt>
    <dgm:pt modelId="{D03BB512-A35C-4C33-AC3A-F49C5DFEE2FD}" type="sibTrans" cxnId="{6B4CC4E1-AEDD-48B5-A3BD-ED81E39D8642}">
      <dgm:prSet/>
      <dgm:spPr/>
      <dgm:t>
        <a:bodyPr/>
        <a:lstStyle/>
        <a:p>
          <a:endParaRPr kumimoji="1" lang="ja-JP" altLang="en-US"/>
        </a:p>
      </dgm:t>
    </dgm:pt>
    <dgm:pt modelId="{09233CF8-53F9-40C0-B192-A0A6C2C88C14}" type="pres">
      <dgm:prSet presAssocID="{BAAFB029-7ED2-471B-B23D-CA139C1D742D}" presName="Name0" presStyleCnt="0">
        <dgm:presLayoutVars>
          <dgm:chMax val="7"/>
          <dgm:dir/>
          <dgm:animLvl val="lvl"/>
          <dgm:resizeHandles val="exact"/>
        </dgm:presLayoutVars>
      </dgm:prSet>
      <dgm:spPr/>
      <dgm:t>
        <a:bodyPr/>
        <a:lstStyle/>
        <a:p>
          <a:endParaRPr kumimoji="1" lang="ja-JP" altLang="en-US"/>
        </a:p>
      </dgm:t>
    </dgm:pt>
    <dgm:pt modelId="{15AC2CE3-8C79-42D6-9CA3-789204ABBA0A}" type="pres">
      <dgm:prSet presAssocID="{FB82B939-57D1-45C6-AFEF-B3E0CC93993E}" presName="circle1" presStyleLbl="node1" presStyleIdx="0" presStyleCnt="4"/>
      <dgm:spPr/>
    </dgm:pt>
    <dgm:pt modelId="{1D4834CE-C709-4D99-9B7F-C89582F9F811}" type="pres">
      <dgm:prSet presAssocID="{FB82B939-57D1-45C6-AFEF-B3E0CC93993E}" presName="space" presStyleCnt="0"/>
      <dgm:spPr/>
    </dgm:pt>
    <dgm:pt modelId="{89F065F5-442E-495D-A04E-D5EF6FDA87ED}" type="pres">
      <dgm:prSet presAssocID="{FB82B939-57D1-45C6-AFEF-B3E0CC93993E}" presName="rect1" presStyleLbl="alignAcc1" presStyleIdx="0" presStyleCnt="4" custLinFactNeighborX="183" custLinFactNeighborY="-1751"/>
      <dgm:spPr/>
      <dgm:t>
        <a:bodyPr/>
        <a:lstStyle/>
        <a:p>
          <a:endParaRPr kumimoji="1" lang="ja-JP" altLang="en-US"/>
        </a:p>
      </dgm:t>
    </dgm:pt>
    <dgm:pt modelId="{8DA4BEC5-394E-4D6F-839A-4C55E2764E45}" type="pres">
      <dgm:prSet presAssocID="{46EE4B3D-7CEA-4F46-924B-4A4D730B930C}" presName="vertSpace2" presStyleLbl="node1" presStyleIdx="0" presStyleCnt="4"/>
      <dgm:spPr/>
    </dgm:pt>
    <dgm:pt modelId="{ACA03FC2-F9F5-4277-82CC-017417577074}" type="pres">
      <dgm:prSet presAssocID="{46EE4B3D-7CEA-4F46-924B-4A4D730B930C}" presName="circle2" presStyleLbl="node1" presStyleIdx="1" presStyleCnt="4"/>
      <dgm:spPr/>
    </dgm:pt>
    <dgm:pt modelId="{7CB23D80-178D-42C1-AFBE-E72792428214}" type="pres">
      <dgm:prSet presAssocID="{46EE4B3D-7CEA-4F46-924B-4A4D730B930C}" presName="rect2" presStyleLbl="alignAcc1" presStyleIdx="1" presStyleCnt="4"/>
      <dgm:spPr/>
      <dgm:t>
        <a:bodyPr/>
        <a:lstStyle/>
        <a:p>
          <a:endParaRPr kumimoji="1" lang="ja-JP" altLang="en-US"/>
        </a:p>
      </dgm:t>
    </dgm:pt>
    <dgm:pt modelId="{0E992A6A-0E03-4546-9609-769D4C2B36BE}" type="pres">
      <dgm:prSet presAssocID="{356B567C-CDF5-46A5-9F1A-79BEF1FBF0E9}" presName="vertSpace3" presStyleLbl="node1" presStyleIdx="1" presStyleCnt="4"/>
      <dgm:spPr/>
    </dgm:pt>
    <dgm:pt modelId="{6488EE7F-AE58-4E9F-9E65-AEDB317FFCDE}" type="pres">
      <dgm:prSet presAssocID="{356B567C-CDF5-46A5-9F1A-79BEF1FBF0E9}" presName="circle3" presStyleLbl="node1" presStyleIdx="2" presStyleCnt="4"/>
      <dgm:spPr/>
    </dgm:pt>
    <dgm:pt modelId="{96E8B278-6806-4327-9B20-78FA881C8AD3}" type="pres">
      <dgm:prSet presAssocID="{356B567C-CDF5-46A5-9F1A-79BEF1FBF0E9}" presName="rect3" presStyleLbl="alignAcc1" presStyleIdx="2" presStyleCnt="4"/>
      <dgm:spPr/>
      <dgm:t>
        <a:bodyPr/>
        <a:lstStyle/>
        <a:p>
          <a:endParaRPr kumimoji="1" lang="ja-JP" altLang="en-US"/>
        </a:p>
      </dgm:t>
    </dgm:pt>
    <dgm:pt modelId="{D72A08E2-945C-4C48-A803-85B1FFD9C6B6}" type="pres">
      <dgm:prSet presAssocID="{6D7FE92C-5DAB-4744-A6D6-F270BBF89126}" presName="vertSpace4" presStyleLbl="node1" presStyleIdx="2" presStyleCnt="4"/>
      <dgm:spPr/>
    </dgm:pt>
    <dgm:pt modelId="{1DCEF1AE-0428-4636-B5B0-F9543E9D3EED}" type="pres">
      <dgm:prSet presAssocID="{6D7FE92C-5DAB-4744-A6D6-F270BBF89126}" presName="circle4" presStyleLbl="node1" presStyleIdx="3" presStyleCnt="4"/>
      <dgm:spPr/>
    </dgm:pt>
    <dgm:pt modelId="{0456E886-9900-4B52-968D-D6C66BA2CC5D}" type="pres">
      <dgm:prSet presAssocID="{6D7FE92C-5DAB-4744-A6D6-F270BBF89126}" presName="rect4" presStyleLbl="alignAcc1" presStyleIdx="3" presStyleCnt="4"/>
      <dgm:spPr/>
      <dgm:t>
        <a:bodyPr/>
        <a:lstStyle/>
        <a:p>
          <a:endParaRPr kumimoji="1" lang="ja-JP" altLang="en-US"/>
        </a:p>
      </dgm:t>
    </dgm:pt>
    <dgm:pt modelId="{683A7EC9-40D2-416C-9C48-3B4EC087AD92}" type="pres">
      <dgm:prSet presAssocID="{FB82B939-57D1-45C6-AFEF-B3E0CC93993E}" presName="rect1ParTxNoCh" presStyleLbl="alignAcc1" presStyleIdx="3" presStyleCnt="4">
        <dgm:presLayoutVars>
          <dgm:chMax val="1"/>
          <dgm:bulletEnabled val="1"/>
        </dgm:presLayoutVars>
      </dgm:prSet>
      <dgm:spPr/>
      <dgm:t>
        <a:bodyPr/>
        <a:lstStyle/>
        <a:p>
          <a:endParaRPr kumimoji="1" lang="ja-JP" altLang="en-US"/>
        </a:p>
      </dgm:t>
    </dgm:pt>
    <dgm:pt modelId="{7FBA7191-361F-400A-B16E-63F389BA3A8B}" type="pres">
      <dgm:prSet presAssocID="{46EE4B3D-7CEA-4F46-924B-4A4D730B930C}" presName="rect2ParTxNoCh" presStyleLbl="alignAcc1" presStyleIdx="3" presStyleCnt="4">
        <dgm:presLayoutVars>
          <dgm:chMax val="1"/>
          <dgm:bulletEnabled val="1"/>
        </dgm:presLayoutVars>
      </dgm:prSet>
      <dgm:spPr/>
      <dgm:t>
        <a:bodyPr/>
        <a:lstStyle/>
        <a:p>
          <a:endParaRPr kumimoji="1" lang="ja-JP" altLang="en-US"/>
        </a:p>
      </dgm:t>
    </dgm:pt>
    <dgm:pt modelId="{1487B8F7-7D24-4EBF-AA80-72E323C89F1A}" type="pres">
      <dgm:prSet presAssocID="{356B567C-CDF5-46A5-9F1A-79BEF1FBF0E9}" presName="rect3ParTxNoCh" presStyleLbl="alignAcc1" presStyleIdx="3" presStyleCnt="4">
        <dgm:presLayoutVars>
          <dgm:chMax val="1"/>
          <dgm:bulletEnabled val="1"/>
        </dgm:presLayoutVars>
      </dgm:prSet>
      <dgm:spPr/>
      <dgm:t>
        <a:bodyPr/>
        <a:lstStyle/>
        <a:p>
          <a:endParaRPr kumimoji="1" lang="ja-JP" altLang="en-US"/>
        </a:p>
      </dgm:t>
    </dgm:pt>
    <dgm:pt modelId="{92511D1B-BA8C-4D08-81F6-446BA217051F}" type="pres">
      <dgm:prSet presAssocID="{6D7FE92C-5DAB-4744-A6D6-F270BBF89126}" presName="rect4ParTxNoCh" presStyleLbl="alignAcc1" presStyleIdx="3" presStyleCnt="4">
        <dgm:presLayoutVars>
          <dgm:chMax val="1"/>
          <dgm:bulletEnabled val="1"/>
        </dgm:presLayoutVars>
      </dgm:prSet>
      <dgm:spPr/>
      <dgm:t>
        <a:bodyPr/>
        <a:lstStyle/>
        <a:p>
          <a:endParaRPr kumimoji="1" lang="ja-JP" altLang="en-US"/>
        </a:p>
      </dgm:t>
    </dgm:pt>
  </dgm:ptLst>
  <dgm:cxnLst>
    <dgm:cxn modelId="{61E33818-4DE6-4BA5-A900-81C047966775}" srcId="{BAAFB029-7ED2-471B-B23D-CA139C1D742D}" destId="{FB82B939-57D1-45C6-AFEF-B3E0CC93993E}" srcOrd="0" destOrd="0" parTransId="{E9CA7A8E-E7C2-43A4-8749-3AD73D83D00C}" sibTransId="{3D5075D7-F722-465C-844F-A31C3782E3F9}"/>
    <dgm:cxn modelId="{27FBC02B-18EE-40E0-8659-5302B863407F}" type="presOf" srcId="{6D7FE92C-5DAB-4744-A6D6-F270BBF89126}" destId="{92511D1B-BA8C-4D08-81F6-446BA217051F}" srcOrd="1" destOrd="0" presId="urn:microsoft.com/office/officeart/2005/8/layout/target3"/>
    <dgm:cxn modelId="{6B4CC4E1-AEDD-48B5-A3BD-ED81E39D8642}" srcId="{BAAFB029-7ED2-471B-B23D-CA139C1D742D}" destId="{6D7FE92C-5DAB-4744-A6D6-F270BBF89126}" srcOrd="3" destOrd="0" parTransId="{99EEBC8B-E577-4774-A1A6-5470E661E994}" sibTransId="{D03BB512-A35C-4C33-AC3A-F49C5DFEE2FD}"/>
    <dgm:cxn modelId="{73126BDA-F410-45F1-BAC1-BE65C4047A9D}" type="presOf" srcId="{46EE4B3D-7CEA-4F46-924B-4A4D730B930C}" destId="{7CB23D80-178D-42C1-AFBE-E72792428214}" srcOrd="0" destOrd="0" presId="urn:microsoft.com/office/officeart/2005/8/layout/target3"/>
    <dgm:cxn modelId="{55C40158-BFF5-4414-B1D0-265926DC6209}" type="presOf" srcId="{6D7FE92C-5DAB-4744-A6D6-F270BBF89126}" destId="{0456E886-9900-4B52-968D-D6C66BA2CC5D}" srcOrd="0" destOrd="0" presId="urn:microsoft.com/office/officeart/2005/8/layout/target3"/>
    <dgm:cxn modelId="{8530620F-F789-4CE1-ADC1-642E2E07D141}" type="presOf" srcId="{356B567C-CDF5-46A5-9F1A-79BEF1FBF0E9}" destId="{96E8B278-6806-4327-9B20-78FA881C8AD3}" srcOrd="0" destOrd="0" presId="urn:microsoft.com/office/officeart/2005/8/layout/target3"/>
    <dgm:cxn modelId="{2857A6F2-6DA3-4E7A-817A-F38DD9465BD4}" type="presOf" srcId="{FB82B939-57D1-45C6-AFEF-B3E0CC93993E}" destId="{89F065F5-442E-495D-A04E-D5EF6FDA87ED}" srcOrd="0" destOrd="0" presId="urn:microsoft.com/office/officeart/2005/8/layout/target3"/>
    <dgm:cxn modelId="{3990CCE3-BE38-4D8D-AA0A-EC58BE88EB22}" srcId="{BAAFB029-7ED2-471B-B23D-CA139C1D742D}" destId="{356B567C-CDF5-46A5-9F1A-79BEF1FBF0E9}" srcOrd="2" destOrd="0" parTransId="{86B88EA8-47AA-4CF9-84A7-A364430CA0A4}" sibTransId="{58F539B0-B889-45D9-86EC-C23B09C77543}"/>
    <dgm:cxn modelId="{FB087CBE-2988-4FF6-AF1B-85F140770985}" type="presOf" srcId="{46EE4B3D-7CEA-4F46-924B-4A4D730B930C}" destId="{7FBA7191-361F-400A-B16E-63F389BA3A8B}" srcOrd="1" destOrd="0" presId="urn:microsoft.com/office/officeart/2005/8/layout/target3"/>
    <dgm:cxn modelId="{4CEB2A53-687B-4186-A5C3-C27C82BAA453}" type="presOf" srcId="{FB82B939-57D1-45C6-AFEF-B3E0CC93993E}" destId="{683A7EC9-40D2-416C-9C48-3B4EC087AD92}" srcOrd="1" destOrd="0" presId="urn:microsoft.com/office/officeart/2005/8/layout/target3"/>
    <dgm:cxn modelId="{DA345B48-989D-4883-BAE0-C6126C926E78}" type="presOf" srcId="{BAAFB029-7ED2-471B-B23D-CA139C1D742D}" destId="{09233CF8-53F9-40C0-B192-A0A6C2C88C14}" srcOrd="0" destOrd="0" presId="urn:microsoft.com/office/officeart/2005/8/layout/target3"/>
    <dgm:cxn modelId="{B50A6AEA-CBCE-4EF8-86D1-36D57E9FBEAF}" srcId="{BAAFB029-7ED2-471B-B23D-CA139C1D742D}" destId="{46EE4B3D-7CEA-4F46-924B-4A4D730B930C}" srcOrd="1" destOrd="0" parTransId="{F9A04CF7-EFE6-44D9-915A-F62B4BB3E912}" sibTransId="{7F30F82C-0D7A-416F-B20C-CCB8F6CC2183}"/>
    <dgm:cxn modelId="{48C27DDD-3AEB-4F0A-9B72-F8DD56767A7C}" type="presOf" srcId="{356B567C-CDF5-46A5-9F1A-79BEF1FBF0E9}" destId="{1487B8F7-7D24-4EBF-AA80-72E323C89F1A}" srcOrd="1" destOrd="0" presId="urn:microsoft.com/office/officeart/2005/8/layout/target3"/>
    <dgm:cxn modelId="{36541619-DEFB-4D30-AEA8-3F36051F739D}" type="presParOf" srcId="{09233CF8-53F9-40C0-B192-A0A6C2C88C14}" destId="{15AC2CE3-8C79-42D6-9CA3-789204ABBA0A}" srcOrd="0" destOrd="0" presId="urn:microsoft.com/office/officeart/2005/8/layout/target3"/>
    <dgm:cxn modelId="{A1F49D9E-BDFF-49DF-ABB0-D5DF7FA221A9}" type="presParOf" srcId="{09233CF8-53F9-40C0-B192-A0A6C2C88C14}" destId="{1D4834CE-C709-4D99-9B7F-C89582F9F811}" srcOrd="1" destOrd="0" presId="urn:microsoft.com/office/officeart/2005/8/layout/target3"/>
    <dgm:cxn modelId="{8814088F-B840-4DF2-B097-AE2A54E55C42}" type="presParOf" srcId="{09233CF8-53F9-40C0-B192-A0A6C2C88C14}" destId="{89F065F5-442E-495D-A04E-D5EF6FDA87ED}" srcOrd="2" destOrd="0" presId="urn:microsoft.com/office/officeart/2005/8/layout/target3"/>
    <dgm:cxn modelId="{550BAB8A-8E5B-4013-B195-74C6B4841D42}" type="presParOf" srcId="{09233CF8-53F9-40C0-B192-A0A6C2C88C14}" destId="{8DA4BEC5-394E-4D6F-839A-4C55E2764E45}" srcOrd="3" destOrd="0" presId="urn:microsoft.com/office/officeart/2005/8/layout/target3"/>
    <dgm:cxn modelId="{00A62CCF-ED86-4F76-AFC6-7ACBADB6DFF5}" type="presParOf" srcId="{09233CF8-53F9-40C0-B192-A0A6C2C88C14}" destId="{ACA03FC2-F9F5-4277-82CC-017417577074}" srcOrd="4" destOrd="0" presId="urn:microsoft.com/office/officeart/2005/8/layout/target3"/>
    <dgm:cxn modelId="{1DB65D69-5456-454A-938D-DEF685DBBBCC}" type="presParOf" srcId="{09233CF8-53F9-40C0-B192-A0A6C2C88C14}" destId="{7CB23D80-178D-42C1-AFBE-E72792428214}" srcOrd="5" destOrd="0" presId="urn:microsoft.com/office/officeart/2005/8/layout/target3"/>
    <dgm:cxn modelId="{D389620A-AE60-4090-BCA0-217E9AFDE15D}" type="presParOf" srcId="{09233CF8-53F9-40C0-B192-A0A6C2C88C14}" destId="{0E992A6A-0E03-4546-9609-769D4C2B36BE}" srcOrd="6" destOrd="0" presId="urn:microsoft.com/office/officeart/2005/8/layout/target3"/>
    <dgm:cxn modelId="{D5D647DB-8EAA-45C9-8B4C-519FD484E672}" type="presParOf" srcId="{09233CF8-53F9-40C0-B192-A0A6C2C88C14}" destId="{6488EE7F-AE58-4E9F-9E65-AEDB317FFCDE}" srcOrd="7" destOrd="0" presId="urn:microsoft.com/office/officeart/2005/8/layout/target3"/>
    <dgm:cxn modelId="{354909CA-AD38-4CB2-ACFB-7C48D8C4A434}" type="presParOf" srcId="{09233CF8-53F9-40C0-B192-A0A6C2C88C14}" destId="{96E8B278-6806-4327-9B20-78FA881C8AD3}" srcOrd="8" destOrd="0" presId="urn:microsoft.com/office/officeart/2005/8/layout/target3"/>
    <dgm:cxn modelId="{8874DE07-A9D8-4512-9514-4E36B57E4CDC}" type="presParOf" srcId="{09233CF8-53F9-40C0-B192-A0A6C2C88C14}" destId="{D72A08E2-945C-4C48-A803-85B1FFD9C6B6}" srcOrd="9" destOrd="0" presId="urn:microsoft.com/office/officeart/2005/8/layout/target3"/>
    <dgm:cxn modelId="{301EE261-CDD1-47C3-AF4F-222B15EB9A1B}" type="presParOf" srcId="{09233CF8-53F9-40C0-B192-A0A6C2C88C14}" destId="{1DCEF1AE-0428-4636-B5B0-F9543E9D3EED}" srcOrd="10" destOrd="0" presId="urn:microsoft.com/office/officeart/2005/8/layout/target3"/>
    <dgm:cxn modelId="{BB9E2507-8AAB-481B-9E26-3A396D73A8ED}" type="presParOf" srcId="{09233CF8-53F9-40C0-B192-A0A6C2C88C14}" destId="{0456E886-9900-4B52-968D-D6C66BA2CC5D}" srcOrd="11" destOrd="0" presId="urn:microsoft.com/office/officeart/2005/8/layout/target3"/>
    <dgm:cxn modelId="{46584DAF-521C-425D-9D8D-AE1439A44488}" type="presParOf" srcId="{09233CF8-53F9-40C0-B192-A0A6C2C88C14}" destId="{683A7EC9-40D2-416C-9C48-3B4EC087AD92}" srcOrd="12" destOrd="0" presId="urn:microsoft.com/office/officeart/2005/8/layout/target3"/>
    <dgm:cxn modelId="{F71DE28D-7DAB-43B7-A4F7-732687FC39A5}" type="presParOf" srcId="{09233CF8-53F9-40C0-B192-A0A6C2C88C14}" destId="{7FBA7191-361F-400A-B16E-63F389BA3A8B}" srcOrd="13" destOrd="0" presId="urn:microsoft.com/office/officeart/2005/8/layout/target3"/>
    <dgm:cxn modelId="{2A00E206-A20B-44C9-8676-BCFA7FCD7610}" type="presParOf" srcId="{09233CF8-53F9-40C0-B192-A0A6C2C88C14}" destId="{1487B8F7-7D24-4EBF-AA80-72E323C89F1A}" srcOrd="14" destOrd="0" presId="urn:microsoft.com/office/officeart/2005/8/layout/target3"/>
    <dgm:cxn modelId="{2CDA5050-02B3-4402-A4FD-B4588EC8CCDA}" type="presParOf" srcId="{09233CF8-53F9-40C0-B192-A0A6C2C88C14}" destId="{92511D1B-BA8C-4D08-81F6-446BA217051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2B34CA-9F1F-4FF3-B056-03F886238CF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08635AA1-1939-4330-9D20-88819B58ACE5}">
      <dgm:prSet custT="1"/>
      <dgm:spPr/>
      <dgm:t>
        <a:bodyPr/>
        <a:lstStyle/>
        <a:p>
          <a:pPr algn="l" rtl="0"/>
          <a:r>
            <a:rPr kumimoji="1" lang="ja-JP" altLang="en-US" sz="2400" dirty="0"/>
            <a:t>１．まずは優しく声かけを行う</a:t>
          </a:r>
          <a:endParaRPr lang="ja-JP" altLang="en-US" sz="2400" dirty="0"/>
        </a:p>
      </dgm:t>
    </dgm:pt>
    <dgm:pt modelId="{D4BBEFBB-3EDB-4EEF-9C9E-165AAC969058}" type="parTrans" cxnId="{E6557D00-2E7C-4605-887F-7CCE7FD86FCE}">
      <dgm:prSet/>
      <dgm:spPr/>
      <dgm:t>
        <a:bodyPr/>
        <a:lstStyle/>
        <a:p>
          <a:endParaRPr kumimoji="1" lang="ja-JP" altLang="en-US"/>
        </a:p>
      </dgm:t>
    </dgm:pt>
    <dgm:pt modelId="{ABA7F8F4-CC6E-4395-8442-D7870886334D}" type="sibTrans" cxnId="{E6557D00-2E7C-4605-887F-7CCE7FD86FCE}">
      <dgm:prSet/>
      <dgm:spPr/>
      <dgm:t>
        <a:bodyPr/>
        <a:lstStyle/>
        <a:p>
          <a:endParaRPr kumimoji="1" lang="ja-JP" altLang="en-US"/>
        </a:p>
      </dgm:t>
    </dgm:pt>
    <dgm:pt modelId="{FC3BCB49-000F-4314-BB28-017869BED5F7}">
      <dgm:prSet custT="1"/>
      <dgm:spPr/>
      <dgm:t>
        <a:bodyPr/>
        <a:lstStyle/>
        <a:p>
          <a:pPr algn="l" rtl="0"/>
          <a:r>
            <a:rPr kumimoji="1" lang="ja-JP" altLang="en-US" sz="2400" dirty="0"/>
            <a:t>２．短い文章で、ゆっくり・丁寧に・くり返し</a:t>
          </a:r>
          <a:endParaRPr lang="ja-JP" altLang="en-US" sz="2400" dirty="0"/>
        </a:p>
      </dgm:t>
    </dgm:pt>
    <dgm:pt modelId="{BAD38C3D-1225-4C92-BC8F-BD638E524448}" type="parTrans" cxnId="{A41D7DD9-30F2-4AA5-AF69-888400CC9A95}">
      <dgm:prSet/>
      <dgm:spPr/>
      <dgm:t>
        <a:bodyPr/>
        <a:lstStyle/>
        <a:p>
          <a:endParaRPr kumimoji="1" lang="ja-JP" altLang="en-US"/>
        </a:p>
      </dgm:t>
    </dgm:pt>
    <dgm:pt modelId="{3B16AC68-699F-4148-9E15-0E69391258D0}" type="sibTrans" cxnId="{A41D7DD9-30F2-4AA5-AF69-888400CC9A95}">
      <dgm:prSet/>
      <dgm:spPr/>
      <dgm:t>
        <a:bodyPr/>
        <a:lstStyle/>
        <a:p>
          <a:endParaRPr kumimoji="1" lang="ja-JP" altLang="en-US"/>
        </a:p>
      </dgm:t>
    </dgm:pt>
    <dgm:pt modelId="{AE241030-9CDD-49DB-80C9-5CE7EC1C6A9F}">
      <dgm:prSet custT="1"/>
      <dgm:spPr/>
      <dgm:t>
        <a:bodyPr/>
        <a:lstStyle/>
        <a:p>
          <a:pPr algn="l" rtl="0"/>
          <a:r>
            <a:rPr kumimoji="1" lang="ja-JP" altLang="en-US" sz="2400" dirty="0"/>
            <a:t>３．イラストやひらがなを使ってわかりやすく伝える</a:t>
          </a:r>
          <a:endParaRPr lang="ja-JP" altLang="en-US" sz="2400" dirty="0"/>
        </a:p>
      </dgm:t>
    </dgm:pt>
    <dgm:pt modelId="{2F358220-1C3E-4BBD-AAC5-56A79670F909}" type="parTrans" cxnId="{0670354F-DD23-40EB-9E32-A1F49E7D7BA7}">
      <dgm:prSet/>
      <dgm:spPr/>
      <dgm:t>
        <a:bodyPr/>
        <a:lstStyle/>
        <a:p>
          <a:endParaRPr kumimoji="1" lang="ja-JP" altLang="en-US"/>
        </a:p>
      </dgm:t>
    </dgm:pt>
    <dgm:pt modelId="{B8263019-C707-458E-9083-5E35062347E9}" type="sibTrans" cxnId="{0670354F-DD23-40EB-9E32-A1F49E7D7BA7}">
      <dgm:prSet/>
      <dgm:spPr/>
      <dgm:t>
        <a:bodyPr/>
        <a:lstStyle/>
        <a:p>
          <a:endParaRPr kumimoji="1" lang="ja-JP" altLang="en-US"/>
        </a:p>
      </dgm:t>
    </dgm:pt>
    <dgm:pt modelId="{0C7EFE4B-AC8D-424C-9E32-FADAF51020ED}">
      <dgm:prSet custT="1"/>
      <dgm:spPr/>
      <dgm:t>
        <a:bodyPr/>
        <a:lstStyle/>
        <a:p>
          <a:pPr algn="l" rtl="0"/>
          <a:r>
            <a:rPr kumimoji="1" lang="ja-JP" altLang="en-US" sz="2400" dirty="0"/>
            <a:t>４．「はい」「いいえ」で答えられる具体的な質問をする</a:t>
          </a:r>
          <a:endParaRPr lang="ja-JP" altLang="en-US" sz="2400" dirty="0"/>
        </a:p>
      </dgm:t>
    </dgm:pt>
    <dgm:pt modelId="{55AB6738-B925-45CE-952F-F34F853895AC}" type="parTrans" cxnId="{ADA03E9A-F644-46EE-986C-882BAF38A316}">
      <dgm:prSet/>
      <dgm:spPr/>
      <dgm:t>
        <a:bodyPr/>
        <a:lstStyle/>
        <a:p>
          <a:endParaRPr kumimoji="1" lang="ja-JP" altLang="en-US"/>
        </a:p>
      </dgm:t>
    </dgm:pt>
    <dgm:pt modelId="{188F8B2F-C23E-49FD-92E1-F2CF6AEE6D54}" type="sibTrans" cxnId="{ADA03E9A-F644-46EE-986C-882BAF38A316}">
      <dgm:prSet/>
      <dgm:spPr/>
      <dgm:t>
        <a:bodyPr/>
        <a:lstStyle/>
        <a:p>
          <a:endParaRPr kumimoji="1" lang="ja-JP" altLang="en-US"/>
        </a:p>
      </dgm:t>
    </dgm:pt>
    <dgm:pt modelId="{CFD6869F-5B63-4E45-A6FE-37F39DF948FE}">
      <dgm:prSet custT="1"/>
      <dgm:spPr/>
      <dgm:t>
        <a:bodyPr/>
        <a:lstStyle/>
        <a:p>
          <a:pPr algn="l" rtl="0"/>
          <a:r>
            <a:rPr kumimoji="1" lang="ja-JP" altLang="en-US" sz="2000" dirty="0"/>
            <a:t>５</a:t>
          </a:r>
          <a:r>
            <a:rPr kumimoji="1" lang="ja-JP" altLang="en-US" sz="2400" dirty="0"/>
            <a:t>．支援者がいる場合も、必ず本人の意思確認を行う</a:t>
          </a:r>
          <a:endParaRPr lang="ja-JP" altLang="en-US" sz="2400" dirty="0"/>
        </a:p>
      </dgm:t>
    </dgm:pt>
    <dgm:pt modelId="{91F00D2D-F80C-47A2-982A-F85F1D7713AE}" type="parTrans" cxnId="{5A3448ED-4F5D-416E-96E6-55A6C1694A1B}">
      <dgm:prSet/>
      <dgm:spPr/>
      <dgm:t>
        <a:bodyPr/>
        <a:lstStyle/>
        <a:p>
          <a:endParaRPr kumimoji="1" lang="ja-JP" altLang="en-US"/>
        </a:p>
      </dgm:t>
    </dgm:pt>
    <dgm:pt modelId="{2F177646-5166-472D-BF59-F55F14894934}" type="sibTrans" cxnId="{5A3448ED-4F5D-416E-96E6-55A6C1694A1B}">
      <dgm:prSet/>
      <dgm:spPr/>
      <dgm:t>
        <a:bodyPr/>
        <a:lstStyle/>
        <a:p>
          <a:endParaRPr kumimoji="1" lang="ja-JP" altLang="en-US"/>
        </a:p>
      </dgm:t>
    </dgm:pt>
    <dgm:pt modelId="{9E427536-6E10-4560-B4D2-1EC2CD2C99B1}" type="pres">
      <dgm:prSet presAssocID="{552B34CA-9F1F-4FF3-B056-03F886238CFD}" presName="Name0" presStyleCnt="0">
        <dgm:presLayoutVars>
          <dgm:chMax val="7"/>
          <dgm:dir/>
          <dgm:animLvl val="lvl"/>
          <dgm:resizeHandles val="exact"/>
        </dgm:presLayoutVars>
      </dgm:prSet>
      <dgm:spPr/>
      <dgm:t>
        <a:bodyPr/>
        <a:lstStyle/>
        <a:p>
          <a:endParaRPr kumimoji="1" lang="ja-JP" altLang="en-US"/>
        </a:p>
      </dgm:t>
    </dgm:pt>
    <dgm:pt modelId="{F2423403-FB50-4D3A-9145-0891FF83BD35}" type="pres">
      <dgm:prSet presAssocID="{08635AA1-1939-4330-9D20-88819B58ACE5}" presName="circle1" presStyleLbl="node1" presStyleIdx="0" presStyleCnt="5"/>
      <dgm:spPr/>
    </dgm:pt>
    <dgm:pt modelId="{F68B8B20-C022-45EC-A2AC-DAC83A137926}" type="pres">
      <dgm:prSet presAssocID="{08635AA1-1939-4330-9D20-88819B58ACE5}" presName="space" presStyleCnt="0"/>
      <dgm:spPr/>
    </dgm:pt>
    <dgm:pt modelId="{03CB5B0E-1291-4A30-A1DA-008A8A54B478}" type="pres">
      <dgm:prSet presAssocID="{08635AA1-1939-4330-9D20-88819B58ACE5}" presName="rect1" presStyleLbl="alignAcc1" presStyleIdx="0" presStyleCnt="5" custLinFactNeighborX="508" custLinFactNeighborY="-529"/>
      <dgm:spPr/>
      <dgm:t>
        <a:bodyPr/>
        <a:lstStyle/>
        <a:p>
          <a:endParaRPr kumimoji="1" lang="ja-JP" altLang="en-US"/>
        </a:p>
      </dgm:t>
    </dgm:pt>
    <dgm:pt modelId="{4626F3B4-9343-496C-89DF-1AB668C57EE8}" type="pres">
      <dgm:prSet presAssocID="{FC3BCB49-000F-4314-BB28-017869BED5F7}" presName="vertSpace2" presStyleLbl="node1" presStyleIdx="0" presStyleCnt="5"/>
      <dgm:spPr/>
    </dgm:pt>
    <dgm:pt modelId="{4CDB4111-C06B-43EC-BDB6-E48D66EB98FA}" type="pres">
      <dgm:prSet presAssocID="{FC3BCB49-000F-4314-BB28-017869BED5F7}" presName="circle2" presStyleLbl="node1" presStyleIdx="1" presStyleCnt="5"/>
      <dgm:spPr/>
    </dgm:pt>
    <dgm:pt modelId="{FC19B194-E9C2-4EB0-9034-6BC2CF57BCE8}" type="pres">
      <dgm:prSet presAssocID="{FC3BCB49-000F-4314-BB28-017869BED5F7}" presName="rect2" presStyleLbl="alignAcc1" presStyleIdx="1" presStyleCnt="5"/>
      <dgm:spPr/>
      <dgm:t>
        <a:bodyPr/>
        <a:lstStyle/>
        <a:p>
          <a:endParaRPr kumimoji="1" lang="ja-JP" altLang="en-US"/>
        </a:p>
      </dgm:t>
    </dgm:pt>
    <dgm:pt modelId="{19ECBAF0-C81D-44FF-B0F0-DDA7732C73FC}" type="pres">
      <dgm:prSet presAssocID="{AE241030-9CDD-49DB-80C9-5CE7EC1C6A9F}" presName="vertSpace3" presStyleLbl="node1" presStyleIdx="1" presStyleCnt="5"/>
      <dgm:spPr/>
    </dgm:pt>
    <dgm:pt modelId="{5C65EE81-87D5-4590-BDAF-A403170D5511}" type="pres">
      <dgm:prSet presAssocID="{AE241030-9CDD-49DB-80C9-5CE7EC1C6A9F}" presName="circle3" presStyleLbl="node1" presStyleIdx="2" presStyleCnt="5"/>
      <dgm:spPr/>
    </dgm:pt>
    <dgm:pt modelId="{0CA27145-2B73-43E6-8A43-C719BC7A4B4E}" type="pres">
      <dgm:prSet presAssocID="{AE241030-9CDD-49DB-80C9-5CE7EC1C6A9F}" presName="rect3" presStyleLbl="alignAcc1" presStyleIdx="2" presStyleCnt="5"/>
      <dgm:spPr/>
      <dgm:t>
        <a:bodyPr/>
        <a:lstStyle/>
        <a:p>
          <a:endParaRPr kumimoji="1" lang="ja-JP" altLang="en-US"/>
        </a:p>
      </dgm:t>
    </dgm:pt>
    <dgm:pt modelId="{C19A0B20-E4CA-4EAE-A4BE-E556829ABC79}" type="pres">
      <dgm:prSet presAssocID="{0C7EFE4B-AC8D-424C-9E32-FADAF51020ED}" presName="vertSpace4" presStyleLbl="node1" presStyleIdx="2" presStyleCnt="5"/>
      <dgm:spPr/>
    </dgm:pt>
    <dgm:pt modelId="{1D0BE354-F5C8-42CD-B423-3AF9D11452F6}" type="pres">
      <dgm:prSet presAssocID="{0C7EFE4B-AC8D-424C-9E32-FADAF51020ED}" presName="circle4" presStyleLbl="node1" presStyleIdx="3" presStyleCnt="5"/>
      <dgm:spPr/>
    </dgm:pt>
    <dgm:pt modelId="{BEF4F5D2-FB81-4C34-BF20-3B26CC456976}" type="pres">
      <dgm:prSet presAssocID="{0C7EFE4B-AC8D-424C-9E32-FADAF51020ED}" presName="rect4" presStyleLbl="alignAcc1" presStyleIdx="3" presStyleCnt="5"/>
      <dgm:spPr/>
      <dgm:t>
        <a:bodyPr/>
        <a:lstStyle/>
        <a:p>
          <a:endParaRPr kumimoji="1" lang="ja-JP" altLang="en-US"/>
        </a:p>
      </dgm:t>
    </dgm:pt>
    <dgm:pt modelId="{FAEC6E04-B677-447D-87AB-F296D70715B4}" type="pres">
      <dgm:prSet presAssocID="{CFD6869F-5B63-4E45-A6FE-37F39DF948FE}" presName="vertSpace5" presStyleLbl="node1" presStyleIdx="3" presStyleCnt="5"/>
      <dgm:spPr/>
    </dgm:pt>
    <dgm:pt modelId="{2EF6EF7F-DA6B-42F2-9942-9189F7935929}" type="pres">
      <dgm:prSet presAssocID="{CFD6869F-5B63-4E45-A6FE-37F39DF948FE}" presName="circle5" presStyleLbl="node1" presStyleIdx="4" presStyleCnt="5"/>
      <dgm:spPr/>
    </dgm:pt>
    <dgm:pt modelId="{E3D1EB56-AD53-4A64-AF2F-11A6A034C466}" type="pres">
      <dgm:prSet presAssocID="{CFD6869F-5B63-4E45-A6FE-37F39DF948FE}" presName="rect5" presStyleLbl="alignAcc1" presStyleIdx="4" presStyleCnt="5"/>
      <dgm:spPr/>
      <dgm:t>
        <a:bodyPr/>
        <a:lstStyle/>
        <a:p>
          <a:endParaRPr kumimoji="1" lang="ja-JP" altLang="en-US"/>
        </a:p>
      </dgm:t>
    </dgm:pt>
    <dgm:pt modelId="{36AE8C61-EF5C-4E49-98CB-AC328A316681}" type="pres">
      <dgm:prSet presAssocID="{08635AA1-1939-4330-9D20-88819B58ACE5}" presName="rect1ParTxNoCh" presStyleLbl="alignAcc1" presStyleIdx="4" presStyleCnt="5">
        <dgm:presLayoutVars>
          <dgm:chMax val="1"/>
          <dgm:bulletEnabled val="1"/>
        </dgm:presLayoutVars>
      </dgm:prSet>
      <dgm:spPr/>
      <dgm:t>
        <a:bodyPr/>
        <a:lstStyle/>
        <a:p>
          <a:endParaRPr kumimoji="1" lang="ja-JP" altLang="en-US"/>
        </a:p>
      </dgm:t>
    </dgm:pt>
    <dgm:pt modelId="{78AA657F-FDF0-4FB7-8321-9B09181786A4}" type="pres">
      <dgm:prSet presAssocID="{FC3BCB49-000F-4314-BB28-017869BED5F7}" presName="rect2ParTxNoCh" presStyleLbl="alignAcc1" presStyleIdx="4" presStyleCnt="5">
        <dgm:presLayoutVars>
          <dgm:chMax val="1"/>
          <dgm:bulletEnabled val="1"/>
        </dgm:presLayoutVars>
      </dgm:prSet>
      <dgm:spPr/>
      <dgm:t>
        <a:bodyPr/>
        <a:lstStyle/>
        <a:p>
          <a:endParaRPr kumimoji="1" lang="ja-JP" altLang="en-US"/>
        </a:p>
      </dgm:t>
    </dgm:pt>
    <dgm:pt modelId="{3024B220-FBA6-47C2-858E-2AAFBF832C01}" type="pres">
      <dgm:prSet presAssocID="{AE241030-9CDD-49DB-80C9-5CE7EC1C6A9F}" presName="rect3ParTxNoCh" presStyleLbl="alignAcc1" presStyleIdx="4" presStyleCnt="5">
        <dgm:presLayoutVars>
          <dgm:chMax val="1"/>
          <dgm:bulletEnabled val="1"/>
        </dgm:presLayoutVars>
      </dgm:prSet>
      <dgm:spPr/>
      <dgm:t>
        <a:bodyPr/>
        <a:lstStyle/>
        <a:p>
          <a:endParaRPr kumimoji="1" lang="ja-JP" altLang="en-US"/>
        </a:p>
      </dgm:t>
    </dgm:pt>
    <dgm:pt modelId="{2A028FE4-BCDF-4F63-8E17-A7C7BFF9E6AB}" type="pres">
      <dgm:prSet presAssocID="{0C7EFE4B-AC8D-424C-9E32-FADAF51020ED}" presName="rect4ParTxNoCh" presStyleLbl="alignAcc1" presStyleIdx="4" presStyleCnt="5">
        <dgm:presLayoutVars>
          <dgm:chMax val="1"/>
          <dgm:bulletEnabled val="1"/>
        </dgm:presLayoutVars>
      </dgm:prSet>
      <dgm:spPr/>
      <dgm:t>
        <a:bodyPr/>
        <a:lstStyle/>
        <a:p>
          <a:endParaRPr kumimoji="1" lang="ja-JP" altLang="en-US"/>
        </a:p>
      </dgm:t>
    </dgm:pt>
    <dgm:pt modelId="{0351681B-A683-4A0B-B665-8631E1D4A494}" type="pres">
      <dgm:prSet presAssocID="{CFD6869F-5B63-4E45-A6FE-37F39DF948FE}" presName="rect5ParTxNoCh" presStyleLbl="alignAcc1" presStyleIdx="4" presStyleCnt="5">
        <dgm:presLayoutVars>
          <dgm:chMax val="1"/>
          <dgm:bulletEnabled val="1"/>
        </dgm:presLayoutVars>
      </dgm:prSet>
      <dgm:spPr/>
      <dgm:t>
        <a:bodyPr/>
        <a:lstStyle/>
        <a:p>
          <a:endParaRPr kumimoji="1" lang="ja-JP" altLang="en-US"/>
        </a:p>
      </dgm:t>
    </dgm:pt>
  </dgm:ptLst>
  <dgm:cxnLst>
    <dgm:cxn modelId="{57AFD2CD-6A64-4CD5-8463-2BD650BFB7CF}" type="presOf" srcId="{552B34CA-9F1F-4FF3-B056-03F886238CFD}" destId="{9E427536-6E10-4560-B4D2-1EC2CD2C99B1}" srcOrd="0" destOrd="0" presId="urn:microsoft.com/office/officeart/2005/8/layout/target3"/>
    <dgm:cxn modelId="{E6557D00-2E7C-4605-887F-7CCE7FD86FCE}" srcId="{552B34CA-9F1F-4FF3-B056-03F886238CFD}" destId="{08635AA1-1939-4330-9D20-88819B58ACE5}" srcOrd="0" destOrd="0" parTransId="{D4BBEFBB-3EDB-4EEF-9C9E-165AAC969058}" sibTransId="{ABA7F8F4-CC6E-4395-8442-D7870886334D}"/>
    <dgm:cxn modelId="{0670354F-DD23-40EB-9E32-A1F49E7D7BA7}" srcId="{552B34CA-9F1F-4FF3-B056-03F886238CFD}" destId="{AE241030-9CDD-49DB-80C9-5CE7EC1C6A9F}" srcOrd="2" destOrd="0" parTransId="{2F358220-1C3E-4BBD-AAC5-56A79670F909}" sibTransId="{B8263019-C707-458E-9083-5E35062347E9}"/>
    <dgm:cxn modelId="{08C9DBE3-B0FB-44D9-A092-9C08F8A3FB94}" type="presOf" srcId="{AE241030-9CDD-49DB-80C9-5CE7EC1C6A9F}" destId="{3024B220-FBA6-47C2-858E-2AAFBF832C01}" srcOrd="1" destOrd="0" presId="urn:microsoft.com/office/officeart/2005/8/layout/target3"/>
    <dgm:cxn modelId="{14AF9829-7831-4156-9781-F1BDE64029EA}" type="presOf" srcId="{AE241030-9CDD-49DB-80C9-5CE7EC1C6A9F}" destId="{0CA27145-2B73-43E6-8A43-C719BC7A4B4E}" srcOrd="0" destOrd="0" presId="urn:microsoft.com/office/officeart/2005/8/layout/target3"/>
    <dgm:cxn modelId="{ADA03E9A-F644-46EE-986C-882BAF38A316}" srcId="{552B34CA-9F1F-4FF3-B056-03F886238CFD}" destId="{0C7EFE4B-AC8D-424C-9E32-FADAF51020ED}" srcOrd="3" destOrd="0" parTransId="{55AB6738-B925-45CE-952F-F34F853895AC}" sibTransId="{188F8B2F-C23E-49FD-92E1-F2CF6AEE6D54}"/>
    <dgm:cxn modelId="{5D7A4DAA-88FF-4F6D-A22F-5EEA772E655D}" type="presOf" srcId="{FC3BCB49-000F-4314-BB28-017869BED5F7}" destId="{78AA657F-FDF0-4FB7-8321-9B09181786A4}" srcOrd="1" destOrd="0" presId="urn:microsoft.com/office/officeart/2005/8/layout/target3"/>
    <dgm:cxn modelId="{A41D7DD9-30F2-4AA5-AF69-888400CC9A95}" srcId="{552B34CA-9F1F-4FF3-B056-03F886238CFD}" destId="{FC3BCB49-000F-4314-BB28-017869BED5F7}" srcOrd="1" destOrd="0" parTransId="{BAD38C3D-1225-4C92-BC8F-BD638E524448}" sibTransId="{3B16AC68-699F-4148-9E15-0E69391258D0}"/>
    <dgm:cxn modelId="{64FC13D7-655A-496D-B6C1-4A5F447FCDF1}" type="presOf" srcId="{0C7EFE4B-AC8D-424C-9E32-FADAF51020ED}" destId="{BEF4F5D2-FB81-4C34-BF20-3B26CC456976}" srcOrd="0" destOrd="0" presId="urn:microsoft.com/office/officeart/2005/8/layout/target3"/>
    <dgm:cxn modelId="{EF6CFF71-0E1C-488C-9310-974DB7DDCB28}" type="presOf" srcId="{08635AA1-1939-4330-9D20-88819B58ACE5}" destId="{36AE8C61-EF5C-4E49-98CB-AC328A316681}" srcOrd="1" destOrd="0" presId="urn:microsoft.com/office/officeart/2005/8/layout/target3"/>
    <dgm:cxn modelId="{D169331C-AE76-48D6-95E2-0172094B153C}" type="presOf" srcId="{08635AA1-1939-4330-9D20-88819B58ACE5}" destId="{03CB5B0E-1291-4A30-A1DA-008A8A54B478}" srcOrd="0" destOrd="0" presId="urn:microsoft.com/office/officeart/2005/8/layout/target3"/>
    <dgm:cxn modelId="{7BC3F6AB-88B3-457C-9452-B8115C2C217B}" type="presOf" srcId="{CFD6869F-5B63-4E45-A6FE-37F39DF948FE}" destId="{E3D1EB56-AD53-4A64-AF2F-11A6A034C466}" srcOrd="0" destOrd="0" presId="urn:microsoft.com/office/officeart/2005/8/layout/target3"/>
    <dgm:cxn modelId="{ABB8B7F3-10FB-48A9-9CBB-25D1B5E54090}" type="presOf" srcId="{CFD6869F-5B63-4E45-A6FE-37F39DF948FE}" destId="{0351681B-A683-4A0B-B665-8631E1D4A494}" srcOrd="1" destOrd="0" presId="urn:microsoft.com/office/officeart/2005/8/layout/target3"/>
    <dgm:cxn modelId="{5A3448ED-4F5D-416E-96E6-55A6C1694A1B}" srcId="{552B34CA-9F1F-4FF3-B056-03F886238CFD}" destId="{CFD6869F-5B63-4E45-A6FE-37F39DF948FE}" srcOrd="4" destOrd="0" parTransId="{91F00D2D-F80C-47A2-982A-F85F1D7713AE}" sibTransId="{2F177646-5166-472D-BF59-F55F14894934}"/>
    <dgm:cxn modelId="{DE40A5F9-6659-497C-A69D-2EE5CE70843A}" type="presOf" srcId="{FC3BCB49-000F-4314-BB28-017869BED5F7}" destId="{FC19B194-E9C2-4EB0-9034-6BC2CF57BCE8}" srcOrd="0" destOrd="0" presId="urn:microsoft.com/office/officeart/2005/8/layout/target3"/>
    <dgm:cxn modelId="{BD815816-F8DA-459C-92FE-025A33929E2A}" type="presOf" srcId="{0C7EFE4B-AC8D-424C-9E32-FADAF51020ED}" destId="{2A028FE4-BCDF-4F63-8E17-A7C7BFF9E6AB}" srcOrd="1" destOrd="0" presId="urn:microsoft.com/office/officeart/2005/8/layout/target3"/>
    <dgm:cxn modelId="{89CF9779-DC01-466F-A3B6-4CE2E0B85847}" type="presParOf" srcId="{9E427536-6E10-4560-B4D2-1EC2CD2C99B1}" destId="{F2423403-FB50-4D3A-9145-0891FF83BD35}" srcOrd="0" destOrd="0" presId="urn:microsoft.com/office/officeart/2005/8/layout/target3"/>
    <dgm:cxn modelId="{D90D6833-ABC2-414A-9E29-A1C514A4BB5A}" type="presParOf" srcId="{9E427536-6E10-4560-B4D2-1EC2CD2C99B1}" destId="{F68B8B20-C022-45EC-A2AC-DAC83A137926}" srcOrd="1" destOrd="0" presId="urn:microsoft.com/office/officeart/2005/8/layout/target3"/>
    <dgm:cxn modelId="{E2582DF5-DEBB-4546-A19E-6EC647D60ED2}" type="presParOf" srcId="{9E427536-6E10-4560-B4D2-1EC2CD2C99B1}" destId="{03CB5B0E-1291-4A30-A1DA-008A8A54B478}" srcOrd="2" destOrd="0" presId="urn:microsoft.com/office/officeart/2005/8/layout/target3"/>
    <dgm:cxn modelId="{8471BB0B-AFB1-43A0-A824-1A0DDCCB0CFC}" type="presParOf" srcId="{9E427536-6E10-4560-B4D2-1EC2CD2C99B1}" destId="{4626F3B4-9343-496C-89DF-1AB668C57EE8}" srcOrd="3" destOrd="0" presId="urn:microsoft.com/office/officeart/2005/8/layout/target3"/>
    <dgm:cxn modelId="{6C19B242-F550-43CE-A265-B3DEFBF74740}" type="presParOf" srcId="{9E427536-6E10-4560-B4D2-1EC2CD2C99B1}" destId="{4CDB4111-C06B-43EC-BDB6-E48D66EB98FA}" srcOrd="4" destOrd="0" presId="urn:microsoft.com/office/officeart/2005/8/layout/target3"/>
    <dgm:cxn modelId="{327BED3B-76B1-462A-8669-0003BB456AF8}" type="presParOf" srcId="{9E427536-6E10-4560-B4D2-1EC2CD2C99B1}" destId="{FC19B194-E9C2-4EB0-9034-6BC2CF57BCE8}" srcOrd="5" destOrd="0" presId="urn:microsoft.com/office/officeart/2005/8/layout/target3"/>
    <dgm:cxn modelId="{58D749DB-E80B-47BC-AC08-BC83B70AA9F7}" type="presParOf" srcId="{9E427536-6E10-4560-B4D2-1EC2CD2C99B1}" destId="{19ECBAF0-C81D-44FF-B0F0-DDA7732C73FC}" srcOrd="6" destOrd="0" presId="urn:microsoft.com/office/officeart/2005/8/layout/target3"/>
    <dgm:cxn modelId="{1814AEE3-74D3-4EFA-BFAC-06FF33C0DF7F}" type="presParOf" srcId="{9E427536-6E10-4560-B4D2-1EC2CD2C99B1}" destId="{5C65EE81-87D5-4590-BDAF-A403170D5511}" srcOrd="7" destOrd="0" presId="urn:microsoft.com/office/officeart/2005/8/layout/target3"/>
    <dgm:cxn modelId="{ACBDB150-3CA6-414C-AFAF-5154F7D9C5DD}" type="presParOf" srcId="{9E427536-6E10-4560-B4D2-1EC2CD2C99B1}" destId="{0CA27145-2B73-43E6-8A43-C719BC7A4B4E}" srcOrd="8" destOrd="0" presId="urn:microsoft.com/office/officeart/2005/8/layout/target3"/>
    <dgm:cxn modelId="{4D0266B7-0837-4D31-9AAB-DD1A2545EFC7}" type="presParOf" srcId="{9E427536-6E10-4560-B4D2-1EC2CD2C99B1}" destId="{C19A0B20-E4CA-4EAE-A4BE-E556829ABC79}" srcOrd="9" destOrd="0" presId="urn:microsoft.com/office/officeart/2005/8/layout/target3"/>
    <dgm:cxn modelId="{1CD1C4FE-2BE0-4618-9A40-43F44783CEA3}" type="presParOf" srcId="{9E427536-6E10-4560-B4D2-1EC2CD2C99B1}" destId="{1D0BE354-F5C8-42CD-B423-3AF9D11452F6}" srcOrd="10" destOrd="0" presId="urn:microsoft.com/office/officeart/2005/8/layout/target3"/>
    <dgm:cxn modelId="{A5F4A279-ADDD-4E69-869E-FBD81A77E52F}" type="presParOf" srcId="{9E427536-6E10-4560-B4D2-1EC2CD2C99B1}" destId="{BEF4F5D2-FB81-4C34-BF20-3B26CC456976}" srcOrd="11" destOrd="0" presId="urn:microsoft.com/office/officeart/2005/8/layout/target3"/>
    <dgm:cxn modelId="{01CD0DCB-B3C3-4B36-AE7D-39EE04461615}" type="presParOf" srcId="{9E427536-6E10-4560-B4D2-1EC2CD2C99B1}" destId="{FAEC6E04-B677-447D-87AB-F296D70715B4}" srcOrd="12" destOrd="0" presId="urn:microsoft.com/office/officeart/2005/8/layout/target3"/>
    <dgm:cxn modelId="{CBCCA25A-C847-43CC-A4B3-0EE9A80CC9DE}" type="presParOf" srcId="{9E427536-6E10-4560-B4D2-1EC2CD2C99B1}" destId="{2EF6EF7F-DA6B-42F2-9942-9189F7935929}" srcOrd="13" destOrd="0" presId="urn:microsoft.com/office/officeart/2005/8/layout/target3"/>
    <dgm:cxn modelId="{06DFBCA8-8FF3-4153-B20B-086848676F6F}" type="presParOf" srcId="{9E427536-6E10-4560-B4D2-1EC2CD2C99B1}" destId="{E3D1EB56-AD53-4A64-AF2F-11A6A034C466}" srcOrd="14" destOrd="0" presId="urn:microsoft.com/office/officeart/2005/8/layout/target3"/>
    <dgm:cxn modelId="{01EA33C1-950E-48F3-AEA2-AE767783455C}" type="presParOf" srcId="{9E427536-6E10-4560-B4D2-1EC2CD2C99B1}" destId="{36AE8C61-EF5C-4E49-98CB-AC328A316681}" srcOrd="15" destOrd="0" presId="urn:microsoft.com/office/officeart/2005/8/layout/target3"/>
    <dgm:cxn modelId="{BDAA8EAC-E578-4B85-B709-362352E60D99}" type="presParOf" srcId="{9E427536-6E10-4560-B4D2-1EC2CD2C99B1}" destId="{78AA657F-FDF0-4FB7-8321-9B09181786A4}" srcOrd="16" destOrd="0" presId="urn:microsoft.com/office/officeart/2005/8/layout/target3"/>
    <dgm:cxn modelId="{0D4C155A-1707-44DD-A5B0-DDEE41D309D0}" type="presParOf" srcId="{9E427536-6E10-4560-B4D2-1EC2CD2C99B1}" destId="{3024B220-FBA6-47C2-858E-2AAFBF832C01}" srcOrd="17" destOrd="0" presId="urn:microsoft.com/office/officeart/2005/8/layout/target3"/>
    <dgm:cxn modelId="{2606A549-332F-4561-BE03-600277E84179}" type="presParOf" srcId="{9E427536-6E10-4560-B4D2-1EC2CD2C99B1}" destId="{2A028FE4-BCDF-4F63-8E17-A7C7BFF9E6AB}" srcOrd="18" destOrd="0" presId="urn:microsoft.com/office/officeart/2005/8/layout/target3"/>
    <dgm:cxn modelId="{4BEC3B89-4A5B-41D4-B21D-F10EE07AEE06}" type="presParOf" srcId="{9E427536-6E10-4560-B4D2-1EC2CD2C99B1}" destId="{0351681B-A683-4A0B-B665-8631E1D4A494}"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4B06A4C-449B-4EE7-BAEB-D05DED4CA82C}"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kumimoji="1" lang="ja-JP" altLang="en-US"/>
        </a:p>
      </dgm:t>
    </dgm:pt>
    <dgm:pt modelId="{02FF9CB2-B8A2-4752-A014-E7064BE4D457}">
      <dgm:prSet/>
      <dgm:spPr/>
      <dgm:t>
        <a:bodyPr/>
        <a:lstStyle/>
        <a:p>
          <a:pPr rtl="0"/>
          <a:r>
            <a:rPr kumimoji="1" lang="ja-JP" dirty="0"/>
            <a:t>マニュアル整備を行ったかに対してのチェック機能</a:t>
          </a:r>
          <a:endParaRPr lang="ja-JP" dirty="0"/>
        </a:p>
      </dgm:t>
    </dgm:pt>
    <dgm:pt modelId="{08FD4261-0019-4FAC-837F-EE515D1A03F4}" type="parTrans" cxnId="{9653525E-ED8C-480C-A910-6CA50054F307}">
      <dgm:prSet/>
      <dgm:spPr/>
      <dgm:t>
        <a:bodyPr/>
        <a:lstStyle/>
        <a:p>
          <a:endParaRPr kumimoji="1" lang="ja-JP" altLang="en-US"/>
        </a:p>
      </dgm:t>
    </dgm:pt>
    <dgm:pt modelId="{DC35EEFA-732B-4198-A700-AF0C903E6718}" type="sibTrans" cxnId="{9653525E-ED8C-480C-A910-6CA50054F307}">
      <dgm:prSet/>
      <dgm:spPr/>
      <dgm:t>
        <a:bodyPr/>
        <a:lstStyle/>
        <a:p>
          <a:endParaRPr kumimoji="1" lang="ja-JP" altLang="en-US"/>
        </a:p>
      </dgm:t>
    </dgm:pt>
    <dgm:pt modelId="{7B46E371-7D06-48F1-A24D-4DD32DFCD4FB}">
      <dgm:prSet/>
      <dgm:spPr/>
      <dgm:t>
        <a:bodyPr/>
        <a:lstStyle/>
        <a:p>
          <a:pPr rtl="0"/>
          <a:r>
            <a:rPr kumimoji="1" lang="ja-JP" dirty="0"/>
            <a:t>マニュアル整備を行った施設に対しての補助金</a:t>
          </a:r>
          <a:endParaRPr lang="ja-JP" dirty="0"/>
        </a:p>
      </dgm:t>
    </dgm:pt>
    <dgm:pt modelId="{5C0E52C0-09F1-4632-BE00-27CE90CA41B1}" type="parTrans" cxnId="{143D6E0A-DDA1-4358-BF13-102CA35BDD77}">
      <dgm:prSet/>
      <dgm:spPr/>
      <dgm:t>
        <a:bodyPr/>
        <a:lstStyle/>
        <a:p>
          <a:endParaRPr kumimoji="1" lang="ja-JP" altLang="en-US"/>
        </a:p>
      </dgm:t>
    </dgm:pt>
    <dgm:pt modelId="{BBC8240D-E0BB-4FE4-AFF4-D464440AFC19}" type="sibTrans" cxnId="{143D6E0A-DDA1-4358-BF13-102CA35BDD77}">
      <dgm:prSet/>
      <dgm:spPr/>
      <dgm:t>
        <a:bodyPr/>
        <a:lstStyle/>
        <a:p>
          <a:endParaRPr kumimoji="1" lang="ja-JP" altLang="en-US"/>
        </a:p>
      </dgm:t>
    </dgm:pt>
    <dgm:pt modelId="{63DB50C1-ABBD-4714-8302-7E5695BA455C}">
      <dgm:prSet/>
      <dgm:spPr/>
      <dgm:t>
        <a:bodyPr/>
        <a:lstStyle/>
        <a:p>
          <a:pPr rtl="0"/>
          <a:r>
            <a:rPr kumimoji="1" lang="ja-JP" dirty="0"/>
            <a:t>講習会を行う</a:t>
          </a:r>
          <a:endParaRPr lang="ja-JP" dirty="0"/>
        </a:p>
      </dgm:t>
    </dgm:pt>
    <dgm:pt modelId="{01AAB1F6-49B3-46FA-8663-EE38299F427A}" type="parTrans" cxnId="{9EFB8BBE-1D94-49EC-90CE-1E8ABA0E9006}">
      <dgm:prSet/>
      <dgm:spPr/>
      <dgm:t>
        <a:bodyPr/>
        <a:lstStyle/>
        <a:p>
          <a:endParaRPr kumimoji="1" lang="ja-JP" altLang="en-US"/>
        </a:p>
      </dgm:t>
    </dgm:pt>
    <dgm:pt modelId="{D559A1B9-631F-48CF-9A67-2891D6945271}" type="sibTrans" cxnId="{9EFB8BBE-1D94-49EC-90CE-1E8ABA0E9006}">
      <dgm:prSet/>
      <dgm:spPr/>
      <dgm:t>
        <a:bodyPr/>
        <a:lstStyle/>
        <a:p>
          <a:endParaRPr kumimoji="1" lang="ja-JP" altLang="en-US"/>
        </a:p>
      </dgm:t>
    </dgm:pt>
    <dgm:pt modelId="{F36D3E1E-0871-4C72-BE9E-D8E195BC981A}" type="pres">
      <dgm:prSet presAssocID="{74B06A4C-449B-4EE7-BAEB-D05DED4CA82C}" presName="linearFlow" presStyleCnt="0">
        <dgm:presLayoutVars>
          <dgm:dir/>
          <dgm:resizeHandles val="exact"/>
        </dgm:presLayoutVars>
      </dgm:prSet>
      <dgm:spPr/>
      <dgm:t>
        <a:bodyPr/>
        <a:lstStyle/>
        <a:p>
          <a:endParaRPr kumimoji="1" lang="ja-JP" altLang="en-US"/>
        </a:p>
      </dgm:t>
    </dgm:pt>
    <dgm:pt modelId="{432380E2-430D-4E17-9345-BD61E1618B79}" type="pres">
      <dgm:prSet presAssocID="{02FF9CB2-B8A2-4752-A014-E7064BE4D457}" presName="composite" presStyleCnt="0"/>
      <dgm:spPr/>
    </dgm:pt>
    <dgm:pt modelId="{F95FAF9F-6BCE-4202-A7A1-D1602987AF90}" type="pres">
      <dgm:prSet presAssocID="{02FF9CB2-B8A2-4752-A014-E7064BE4D457}" presName="imgShp" presStyleLbl="fgImgPlace1" presStyleIdx="0" presStyleCnt="3"/>
      <dgm:spPr/>
    </dgm:pt>
    <dgm:pt modelId="{C7DF3529-FDB0-44DE-977A-CD41840BBFF4}" type="pres">
      <dgm:prSet presAssocID="{02FF9CB2-B8A2-4752-A014-E7064BE4D457}" presName="txShp" presStyleLbl="node1" presStyleIdx="0" presStyleCnt="3">
        <dgm:presLayoutVars>
          <dgm:bulletEnabled val="1"/>
        </dgm:presLayoutVars>
      </dgm:prSet>
      <dgm:spPr/>
      <dgm:t>
        <a:bodyPr/>
        <a:lstStyle/>
        <a:p>
          <a:endParaRPr kumimoji="1" lang="ja-JP" altLang="en-US"/>
        </a:p>
      </dgm:t>
    </dgm:pt>
    <dgm:pt modelId="{F0CB4DBA-931E-4FFB-991B-4A58A75F1691}" type="pres">
      <dgm:prSet presAssocID="{DC35EEFA-732B-4198-A700-AF0C903E6718}" presName="spacing" presStyleCnt="0"/>
      <dgm:spPr/>
    </dgm:pt>
    <dgm:pt modelId="{D57C8B83-DB35-4CBB-9875-468CB2EB2D75}" type="pres">
      <dgm:prSet presAssocID="{7B46E371-7D06-48F1-A24D-4DD32DFCD4FB}" presName="composite" presStyleCnt="0"/>
      <dgm:spPr/>
    </dgm:pt>
    <dgm:pt modelId="{4956CA2F-C399-4F07-8F4D-34E9E15D099C}" type="pres">
      <dgm:prSet presAssocID="{7B46E371-7D06-48F1-A24D-4DD32DFCD4FB}" presName="imgShp" presStyleLbl="fgImgPlace1" presStyleIdx="1" presStyleCnt="3"/>
      <dgm:spPr/>
    </dgm:pt>
    <dgm:pt modelId="{77C5C7C9-037C-448F-9F22-E86FCC4A2009}" type="pres">
      <dgm:prSet presAssocID="{7B46E371-7D06-48F1-A24D-4DD32DFCD4FB}" presName="txShp" presStyleLbl="node1" presStyleIdx="1" presStyleCnt="3">
        <dgm:presLayoutVars>
          <dgm:bulletEnabled val="1"/>
        </dgm:presLayoutVars>
      </dgm:prSet>
      <dgm:spPr/>
      <dgm:t>
        <a:bodyPr/>
        <a:lstStyle/>
        <a:p>
          <a:endParaRPr kumimoji="1" lang="ja-JP" altLang="en-US"/>
        </a:p>
      </dgm:t>
    </dgm:pt>
    <dgm:pt modelId="{573B86FD-29AB-4A22-B74A-59BF4D39E156}" type="pres">
      <dgm:prSet presAssocID="{BBC8240D-E0BB-4FE4-AFF4-D464440AFC19}" presName="spacing" presStyleCnt="0"/>
      <dgm:spPr/>
    </dgm:pt>
    <dgm:pt modelId="{E2AAFC9B-36C3-4274-8B32-A1D2620A4E39}" type="pres">
      <dgm:prSet presAssocID="{63DB50C1-ABBD-4714-8302-7E5695BA455C}" presName="composite" presStyleCnt="0"/>
      <dgm:spPr/>
    </dgm:pt>
    <dgm:pt modelId="{5F24F39B-4181-4A27-8413-265AB094D897}" type="pres">
      <dgm:prSet presAssocID="{63DB50C1-ABBD-4714-8302-7E5695BA455C}" presName="imgShp" presStyleLbl="fgImgPlace1" presStyleIdx="2" presStyleCnt="3"/>
      <dgm:spPr/>
    </dgm:pt>
    <dgm:pt modelId="{163860BC-D5E4-4462-9183-9D9142C3CE58}" type="pres">
      <dgm:prSet presAssocID="{63DB50C1-ABBD-4714-8302-7E5695BA455C}" presName="txShp" presStyleLbl="node1" presStyleIdx="2" presStyleCnt="3">
        <dgm:presLayoutVars>
          <dgm:bulletEnabled val="1"/>
        </dgm:presLayoutVars>
      </dgm:prSet>
      <dgm:spPr/>
      <dgm:t>
        <a:bodyPr/>
        <a:lstStyle/>
        <a:p>
          <a:endParaRPr kumimoji="1" lang="ja-JP" altLang="en-US"/>
        </a:p>
      </dgm:t>
    </dgm:pt>
  </dgm:ptLst>
  <dgm:cxnLst>
    <dgm:cxn modelId="{EBCFE70C-D6AB-4B2F-9B1F-1EAFCB6E6573}" type="presOf" srcId="{02FF9CB2-B8A2-4752-A014-E7064BE4D457}" destId="{C7DF3529-FDB0-44DE-977A-CD41840BBFF4}" srcOrd="0" destOrd="0" presId="urn:microsoft.com/office/officeart/2005/8/layout/vList3"/>
    <dgm:cxn modelId="{CB573CF5-7356-41E3-A5AF-922F4245568C}" type="presOf" srcId="{7B46E371-7D06-48F1-A24D-4DD32DFCD4FB}" destId="{77C5C7C9-037C-448F-9F22-E86FCC4A2009}" srcOrd="0" destOrd="0" presId="urn:microsoft.com/office/officeart/2005/8/layout/vList3"/>
    <dgm:cxn modelId="{9EFB8BBE-1D94-49EC-90CE-1E8ABA0E9006}" srcId="{74B06A4C-449B-4EE7-BAEB-D05DED4CA82C}" destId="{63DB50C1-ABBD-4714-8302-7E5695BA455C}" srcOrd="2" destOrd="0" parTransId="{01AAB1F6-49B3-46FA-8663-EE38299F427A}" sibTransId="{D559A1B9-631F-48CF-9A67-2891D6945271}"/>
    <dgm:cxn modelId="{9653525E-ED8C-480C-A910-6CA50054F307}" srcId="{74B06A4C-449B-4EE7-BAEB-D05DED4CA82C}" destId="{02FF9CB2-B8A2-4752-A014-E7064BE4D457}" srcOrd="0" destOrd="0" parTransId="{08FD4261-0019-4FAC-837F-EE515D1A03F4}" sibTransId="{DC35EEFA-732B-4198-A700-AF0C903E6718}"/>
    <dgm:cxn modelId="{143D6E0A-DDA1-4358-BF13-102CA35BDD77}" srcId="{74B06A4C-449B-4EE7-BAEB-D05DED4CA82C}" destId="{7B46E371-7D06-48F1-A24D-4DD32DFCD4FB}" srcOrd="1" destOrd="0" parTransId="{5C0E52C0-09F1-4632-BE00-27CE90CA41B1}" sibTransId="{BBC8240D-E0BB-4FE4-AFF4-D464440AFC19}"/>
    <dgm:cxn modelId="{E0F1966C-4D24-405B-84C9-1ABC4DA90008}" type="presOf" srcId="{74B06A4C-449B-4EE7-BAEB-D05DED4CA82C}" destId="{F36D3E1E-0871-4C72-BE9E-D8E195BC981A}" srcOrd="0" destOrd="0" presId="urn:microsoft.com/office/officeart/2005/8/layout/vList3"/>
    <dgm:cxn modelId="{9004DC2D-2174-411D-BC49-7481E11561FF}" type="presOf" srcId="{63DB50C1-ABBD-4714-8302-7E5695BA455C}" destId="{163860BC-D5E4-4462-9183-9D9142C3CE58}" srcOrd="0" destOrd="0" presId="urn:microsoft.com/office/officeart/2005/8/layout/vList3"/>
    <dgm:cxn modelId="{D7715BF6-F757-4861-BD1E-66BD9ABA31D9}" type="presParOf" srcId="{F36D3E1E-0871-4C72-BE9E-D8E195BC981A}" destId="{432380E2-430D-4E17-9345-BD61E1618B79}" srcOrd="0" destOrd="0" presId="urn:microsoft.com/office/officeart/2005/8/layout/vList3"/>
    <dgm:cxn modelId="{58EC55D3-AD01-4406-B676-3D4C3254E932}" type="presParOf" srcId="{432380E2-430D-4E17-9345-BD61E1618B79}" destId="{F95FAF9F-6BCE-4202-A7A1-D1602987AF90}" srcOrd="0" destOrd="0" presId="urn:microsoft.com/office/officeart/2005/8/layout/vList3"/>
    <dgm:cxn modelId="{C8242A5A-BB5F-4B5C-B5BE-5CBFF980E308}" type="presParOf" srcId="{432380E2-430D-4E17-9345-BD61E1618B79}" destId="{C7DF3529-FDB0-44DE-977A-CD41840BBFF4}" srcOrd="1" destOrd="0" presId="urn:microsoft.com/office/officeart/2005/8/layout/vList3"/>
    <dgm:cxn modelId="{2081581B-A27C-4ADF-9043-DAD01A5C7C05}" type="presParOf" srcId="{F36D3E1E-0871-4C72-BE9E-D8E195BC981A}" destId="{F0CB4DBA-931E-4FFB-991B-4A58A75F1691}" srcOrd="1" destOrd="0" presId="urn:microsoft.com/office/officeart/2005/8/layout/vList3"/>
    <dgm:cxn modelId="{48EF207C-92E0-44DA-9B51-27E56B634586}" type="presParOf" srcId="{F36D3E1E-0871-4C72-BE9E-D8E195BC981A}" destId="{D57C8B83-DB35-4CBB-9875-468CB2EB2D75}" srcOrd="2" destOrd="0" presId="urn:microsoft.com/office/officeart/2005/8/layout/vList3"/>
    <dgm:cxn modelId="{1E284E48-166E-4AF9-AE47-42ED28CD33A9}" type="presParOf" srcId="{D57C8B83-DB35-4CBB-9875-468CB2EB2D75}" destId="{4956CA2F-C399-4F07-8F4D-34E9E15D099C}" srcOrd="0" destOrd="0" presId="urn:microsoft.com/office/officeart/2005/8/layout/vList3"/>
    <dgm:cxn modelId="{90A81B86-671B-4B14-A0E7-7A1C74226D79}" type="presParOf" srcId="{D57C8B83-DB35-4CBB-9875-468CB2EB2D75}" destId="{77C5C7C9-037C-448F-9F22-E86FCC4A2009}" srcOrd="1" destOrd="0" presId="urn:microsoft.com/office/officeart/2005/8/layout/vList3"/>
    <dgm:cxn modelId="{75380508-4EA5-405A-BB35-2AC7135D6FAC}" type="presParOf" srcId="{F36D3E1E-0871-4C72-BE9E-D8E195BC981A}" destId="{573B86FD-29AB-4A22-B74A-59BF4D39E156}" srcOrd="3" destOrd="0" presId="urn:microsoft.com/office/officeart/2005/8/layout/vList3"/>
    <dgm:cxn modelId="{850D1790-0599-467A-AF6C-FD9B9572417D}" type="presParOf" srcId="{F36D3E1E-0871-4C72-BE9E-D8E195BC981A}" destId="{E2AAFC9B-36C3-4274-8B32-A1D2620A4E39}" srcOrd="4" destOrd="0" presId="urn:microsoft.com/office/officeart/2005/8/layout/vList3"/>
    <dgm:cxn modelId="{7A861C65-F94D-4302-9D44-C0F970D28D10}" type="presParOf" srcId="{E2AAFC9B-36C3-4274-8B32-A1D2620A4E39}" destId="{5F24F39B-4181-4A27-8413-265AB094D897}" srcOrd="0" destOrd="0" presId="urn:microsoft.com/office/officeart/2005/8/layout/vList3"/>
    <dgm:cxn modelId="{95A8B5D6-0C94-4A68-B77C-A75A28D1DD38}" type="presParOf" srcId="{E2AAFC9B-36C3-4274-8B32-A1D2620A4E39}" destId="{163860BC-D5E4-4462-9183-9D9142C3CE5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92863B-8832-4BDC-9FAC-83E0DF07B1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1A2FB87-268B-4343-B5F2-EAC4EB754B94}">
      <dgm:prSet phldrT="[テキスト]" phldr="1"/>
      <dgm:spPr/>
      <dgm:t>
        <a:bodyPr/>
        <a:lstStyle/>
        <a:p>
          <a:endParaRPr kumimoji="1" lang="ja-JP" altLang="en-US" dirty="0"/>
        </a:p>
      </dgm:t>
    </dgm:pt>
    <dgm:pt modelId="{7E4AEF6C-D62A-4AB2-8E47-460450458A7A}" type="parTrans" cxnId="{D48535D1-BAAC-4018-8737-B18CC64945E0}">
      <dgm:prSet/>
      <dgm:spPr/>
      <dgm:t>
        <a:bodyPr/>
        <a:lstStyle/>
        <a:p>
          <a:endParaRPr kumimoji="1" lang="ja-JP" altLang="en-US"/>
        </a:p>
      </dgm:t>
    </dgm:pt>
    <dgm:pt modelId="{AB413EB1-E504-413E-B92D-683E48B8BC0B}" type="sibTrans" cxnId="{D48535D1-BAAC-4018-8737-B18CC64945E0}">
      <dgm:prSet/>
      <dgm:spPr/>
      <dgm:t>
        <a:bodyPr/>
        <a:lstStyle/>
        <a:p>
          <a:endParaRPr kumimoji="1" lang="ja-JP" altLang="en-US"/>
        </a:p>
      </dgm:t>
    </dgm:pt>
    <dgm:pt modelId="{3574A87C-668C-4560-855D-81D9F51B61E6}">
      <dgm:prSet phldrT="[テキスト]"/>
      <dgm:spPr/>
      <dgm:t>
        <a:bodyPr/>
        <a:lstStyle/>
        <a:p>
          <a:r>
            <a:rPr kumimoji="1" lang="ja-JP" altLang="en-US" dirty="0"/>
            <a:t>基礎知識</a:t>
          </a:r>
        </a:p>
      </dgm:t>
    </dgm:pt>
    <dgm:pt modelId="{6C54B9F8-CD1A-4836-8427-2B6E7FB2E24E}" type="parTrans" cxnId="{66462C28-9777-40B1-BA7E-49CA1A275F36}">
      <dgm:prSet/>
      <dgm:spPr/>
      <dgm:t>
        <a:bodyPr/>
        <a:lstStyle/>
        <a:p>
          <a:endParaRPr kumimoji="1" lang="ja-JP" altLang="en-US"/>
        </a:p>
      </dgm:t>
    </dgm:pt>
    <dgm:pt modelId="{94C09437-9AC4-4BE9-A805-596C660FA32B}" type="sibTrans" cxnId="{66462C28-9777-40B1-BA7E-49CA1A275F36}">
      <dgm:prSet/>
      <dgm:spPr/>
      <dgm:t>
        <a:bodyPr/>
        <a:lstStyle/>
        <a:p>
          <a:endParaRPr kumimoji="1" lang="ja-JP" altLang="en-US"/>
        </a:p>
      </dgm:t>
    </dgm:pt>
    <dgm:pt modelId="{44313046-B747-4256-8127-100D1CB11BEF}">
      <dgm:prSet phldrT="[テキスト]" phldr="1"/>
      <dgm:spPr/>
      <dgm:t>
        <a:bodyPr/>
        <a:lstStyle/>
        <a:p>
          <a:endParaRPr kumimoji="1" lang="ja-JP" altLang="en-US" dirty="0"/>
        </a:p>
      </dgm:t>
    </dgm:pt>
    <dgm:pt modelId="{4AA07ECC-BAC5-4DC8-9DA8-F48A460BB6CF}" type="parTrans" cxnId="{483653D4-7515-434A-8815-8B1C806A394A}">
      <dgm:prSet/>
      <dgm:spPr/>
      <dgm:t>
        <a:bodyPr/>
        <a:lstStyle/>
        <a:p>
          <a:endParaRPr kumimoji="1" lang="ja-JP" altLang="en-US"/>
        </a:p>
      </dgm:t>
    </dgm:pt>
    <dgm:pt modelId="{4971B3FF-DF95-41D8-AF40-3BB549E77CA0}" type="sibTrans" cxnId="{483653D4-7515-434A-8815-8B1C806A394A}">
      <dgm:prSet/>
      <dgm:spPr/>
      <dgm:t>
        <a:bodyPr/>
        <a:lstStyle/>
        <a:p>
          <a:endParaRPr kumimoji="1" lang="ja-JP" altLang="en-US"/>
        </a:p>
      </dgm:t>
    </dgm:pt>
    <dgm:pt modelId="{CCB4365D-F5E8-4CB6-8AF7-9F67C84CF85F}">
      <dgm:prSet phldrT="[テキスト]"/>
      <dgm:spPr/>
      <dgm:t>
        <a:bodyPr/>
        <a:lstStyle/>
        <a:p>
          <a:r>
            <a:rPr kumimoji="1" lang="ja-JP" altLang="en-US" dirty="0"/>
            <a:t>日本の現状と問題点</a:t>
          </a:r>
        </a:p>
      </dgm:t>
    </dgm:pt>
    <dgm:pt modelId="{33EFA5DF-6C62-469C-B626-44A5504C0DED}" type="parTrans" cxnId="{5329DC50-F209-4F16-BBE2-5AA83496D4A9}">
      <dgm:prSet/>
      <dgm:spPr/>
      <dgm:t>
        <a:bodyPr/>
        <a:lstStyle/>
        <a:p>
          <a:endParaRPr kumimoji="1" lang="ja-JP" altLang="en-US"/>
        </a:p>
      </dgm:t>
    </dgm:pt>
    <dgm:pt modelId="{30AE388A-85B7-4A26-8778-594C682FAA26}" type="sibTrans" cxnId="{5329DC50-F209-4F16-BBE2-5AA83496D4A9}">
      <dgm:prSet/>
      <dgm:spPr/>
      <dgm:t>
        <a:bodyPr/>
        <a:lstStyle/>
        <a:p>
          <a:endParaRPr kumimoji="1" lang="ja-JP" altLang="en-US"/>
        </a:p>
      </dgm:t>
    </dgm:pt>
    <dgm:pt modelId="{CD706D00-E7A5-4EE2-BF2D-A682C06F9FB0}">
      <dgm:prSet phldrT="[テキスト]" phldr="1"/>
      <dgm:spPr/>
      <dgm:t>
        <a:bodyPr/>
        <a:lstStyle/>
        <a:p>
          <a:endParaRPr kumimoji="1" lang="ja-JP" altLang="en-US" dirty="0"/>
        </a:p>
      </dgm:t>
    </dgm:pt>
    <dgm:pt modelId="{606AF4E6-F169-40DB-B022-61BF36DB7F1A}" type="parTrans" cxnId="{BBAB8E72-B49A-49DA-B317-130FB0FAF217}">
      <dgm:prSet/>
      <dgm:spPr/>
      <dgm:t>
        <a:bodyPr/>
        <a:lstStyle/>
        <a:p>
          <a:endParaRPr kumimoji="1" lang="ja-JP" altLang="en-US"/>
        </a:p>
      </dgm:t>
    </dgm:pt>
    <dgm:pt modelId="{D692BD3C-A9C7-4434-8FE3-58B8B025BF9C}" type="sibTrans" cxnId="{BBAB8E72-B49A-49DA-B317-130FB0FAF217}">
      <dgm:prSet/>
      <dgm:spPr/>
      <dgm:t>
        <a:bodyPr/>
        <a:lstStyle/>
        <a:p>
          <a:endParaRPr kumimoji="1" lang="ja-JP" altLang="en-US"/>
        </a:p>
      </dgm:t>
    </dgm:pt>
    <dgm:pt modelId="{B7266669-2297-4C00-B21D-BA619258E5A2}">
      <dgm:prSet phldrT="[テキスト]"/>
      <dgm:spPr/>
      <dgm:t>
        <a:bodyPr/>
        <a:lstStyle/>
        <a:p>
          <a:r>
            <a:rPr kumimoji="1" lang="ja-JP" altLang="en-US" dirty="0"/>
            <a:t>政策提言</a:t>
          </a:r>
        </a:p>
      </dgm:t>
    </dgm:pt>
    <dgm:pt modelId="{D4C6FE8C-8D69-4013-B9F6-C5E12721F4FD}" type="parTrans" cxnId="{D0A64D21-A984-4E18-9706-5B43CE08CC59}">
      <dgm:prSet/>
      <dgm:spPr/>
      <dgm:t>
        <a:bodyPr/>
        <a:lstStyle/>
        <a:p>
          <a:endParaRPr kumimoji="1" lang="ja-JP" altLang="en-US"/>
        </a:p>
      </dgm:t>
    </dgm:pt>
    <dgm:pt modelId="{5B372305-75CC-4949-8ADA-1F0EEA0366DC}" type="sibTrans" cxnId="{D0A64D21-A984-4E18-9706-5B43CE08CC59}">
      <dgm:prSet/>
      <dgm:spPr/>
      <dgm:t>
        <a:bodyPr/>
        <a:lstStyle/>
        <a:p>
          <a:endParaRPr kumimoji="1" lang="ja-JP" altLang="en-US"/>
        </a:p>
      </dgm:t>
    </dgm:pt>
    <dgm:pt modelId="{434EEB07-3A7E-4387-8CF3-65C13A0093F0}">
      <dgm:prSet/>
      <dgm:spPr/>
      <dgm:t>
        <a:bodyPr/>
        <a:lstStyle/>
        <a:p>
          <a:endParaRPr kumimoji="1" lang="ja-JP" altLang="en-US" dirty="0"/>
        </a:p>
      </dgm:t>
    </dgm:pt>
    <dgm:pt modelId="{88BAA869-2ACB-4BCA-947A-540882599891}" type="parTrans" cxnId="{16231C6D-8F41-4241-9FFC-49D0F0D67908}">
      <dgm:prSet/>
      <dgm:spPr/>
      <dgm:t>
        <a:bodyPr/>
        <a:lstStyle/>
        <a:p>
          <a:endParaRPr kumimoji="1" lang="ja-JP" altLang="en-US"/>
        </a:p>
      </dgm:t>
    </dgm:pt>
    <dgm:pt modelId="{6D3D1A90-C85D-4CD8-8416-9C5BC89B933A}" type="sibTrans" cxnId="{16231C6D-8F41-4241-9FFC-49D0F0D67908}">
      <dgm:prSet/>
      <dgm:spPr/>
      <dgm:t>
        <a:bodyPr/>
        <a:lstStyle/>
        <a:p>
          <a:endParaRPr kumimoji="1" lang="ja-JP" altLang="en-US"/>
        </a:p>
      </dgm:t>
    </dgm:pt>
    <dgm:pt modelId="{CDE4B744-6780-4BC0-895A-0958B0A5A9DC}">
      <dgm:prSet/>
      <dgm:spPr/>
      <dgm:t>
        <a:bodyPr/>
        <a:lstStyle/>
        <a:p>
          <a:r>
            <a:rPr kumimoji="1" lang="ja-JP" altLang="en-US" dirty="0"/>
            <a:t>まとめ</a:t>
          </a:r>
        </a:p>
      </dgm:t>
    </dgm:pt>
    <dgm:pt modelId="{ECB32807-9AA9-4C78-9885-1265C3CE79AA}" type="parTrans" cxnId="{8375517C-4A5F-43B5-9AAE-C9139471A768}">
      <dgm:prSet/>
      <dgm:spPr/>
      <dgm:t>
        <a:bodyPr/>
        <a:lstStyle/>
        <a:p>
          <a:endParaRPr kumimoji="1" lang="ja-JP" altLang="en-US"/>
        </a:p>
      </dgm:t>
    </dgm:pt>
    <dgm:pt modelId="{3CAA81FE-FECC-41AF-9FC6-F98C4D06204A}" type="sibTrans" cxnId="{8375517C-4A5F-43B5-9AAE-C9139471A768}">
      <dgm:prSet/>
      <dgm:spPr/>
      <dgm:t>
        <a:bodyPr/>
        <a:lstStyle/>
        <a:p>
          <a:endParaRPr kumimoji="1" lang="ja-JP" altLang="en-US"/>
        </a:p>
      </dgm:t>
    </dgm:pt>
    <dgm:pt modelId="{C657506F-E58A-47EC-A7E0-61DFC33F406B}" type="pres">
      <dgm:prSet presAssocID="{0B92863B-8832-4BDC-9FAC-83E0DF07B132}" presName="linearFlow" presStyleCnt="0">
        <dgm:presLayoutVars>
          <dgm:dir/>
          <dgm:animLvl val="lvl"/>
          <dgm:resizeHandles val="exact"/>
        </dgm:presLayoutVars>
      </dgm:prSet>
      <dgm:spPr/>
      <dgm:t>
        <a:bodyPr/>
        <a:lstStyle/>
        <a:p>
          <a:endParaRPr kumimoji="1" lang="ja-JP" altLang="en-US"/>
        </a:p>
      </dgm:t>
    </dgm:pt>
    <dgm:pt modelId="{9D001B92-B611-4D66-B520-26CCBE002AD6}" type="pres">
      <dgm:prSet presAssocID="{01A2FB87-268B-4343-B5F2-EAC4EB754B94}" presName="composite" presStyleCnt="0"/>
      <dgm:spPr/>
    </dgm:pt>
    <dgm:pt modelId="{3D649D95-D0CB-4CBB-9219-D9AD53EAA54D}" type="pres">
      <dgm:prSet presAssocID="{01A2FB87-268B-4343-B5F2-EAC4EB754B94}" presName="parentText" presStyleLbl="alignNode1" presStyleIdx="0" presStyleCnt="4">
        <dgm:presLayoutVars>
          <dgm:chMax val="1"/>
          <dgm:bulletEnabled val="1"/>
        </dgm:presLayoutVars>
      </dgm:prSet>
      <dgm:spPr/>
      <dgm:t>
        <a:bodyPr/>
        <a:lstStyle/>
        <a:p>
          <a:endParaRPr kumimoji="1" lang="ja-JP" altLang="en-US"/>
        </a:p>
      </dgm:t>
    </dgm:pt>
    <dgm:pt modelId="{047EAAD1-61F3-4A4B-8433-9E0ED0252F7C}" type="pres">
      <dgm:prSet presAssocID="{01A2FB87-268B-4343-B5F2-EAC4EB754B94}" presName="descendantText" presStyleLbl="alignAcc1" presStyleIdx="0" presStyleCnt="4">
        <dgm:presLayoutVars>
          <dgm:bulletEnabled val="1"/>
        </dgm:presLayoutVars>
      </dgm:prSet>
      <dgm:spPr/>
      <dgm:t>
        <a:bodyPr/>
        <a:lstStyle/>
        <a:p>
          <a:endParaRPr kumimoji="1" lang="ja-JP" altLang="en-US"/>
        </a:p>
      </dgm:t>
    </dgm:pt>
    <dgm:pt modelId="{1643A5EC-3C79-4543-86A6-FE886B6FCF38}" type="pres">
      <dgm:prSet presAssocID="{AB413EB1-E504-413E-B92D-683E48B8BC0B}" presName="sp" presStyleCnt="0"/>
      <dgm:spPr/>
    </dgm:pt>
    <dgm:pt modelId="{5639D888-4BC5-429F-BB4E-4464F41121A5}" type="pres">
      <dgm:prSet presAssocID="{44313046-B747-4256-8127-100D1CB11BEF}" presName="composite" presStyleCnt="0"/>
      <dgm:spPr/>
    </dgm:pt>
    <dgm:pt modelId="{02415ADC-1B6A-470D-8373-08C242FF4275}" type="pres">
      <dgm:prSet presAssocID="{44313046-B747-4256-8127-100D1CB11BEF}" presName="parentText" presStyleLbl="alignNode1" presStyleIdx="1" presStyleCnt="4">
        <dgm:presLayoutVars>
          <dgm:chMax val="1"/>
          <dgm:bulletEnabled val="1"/>
        </dgm:presLayoutVars>
      </dgm:prSet>
      <dgm:spPr/>
      <dgm:t>
        <a:bodyPr/>
        <a:lstStyle/>
        <a:p>
          <a:endParaRPr kumimoji="1" lang="ja-JP" altLang="en-US"/>
        </a:p>
      </dgm:t>
    </dgm:pt>
    <dgm:pt modelId="{CC9AC0DD-957C-42A8-9A4A-24D77BE8038B}" type="pres">
      <dgm:prSet presAssocID="{44313046-B747-4256-8127-100D1CB11BEF}" presName="descendantText" presStyleLbl="alignAcc1" presStyleIdx="1" presStyleCnt="4">
        <dgm:presLayoutVars>
          <dgm:bulletEnabled val="1"/>
        </dgm:presLayoutVars>
      </dgm:prSet>
      <dgm:spPr/>
      <dgm:t>
        <a:bodyPr/>
        <a:lstStyle/>
        <a:p>
          <a:endParaRPr kumimoji="1" lang="ja-JP" altLang="en-US"/>
        </a:p>
      </dgm:t>
    </dgm:pt>
    <dgm:pt modelId="{C1519D30-2485-46DD-B4A6-E2721CD6880E}" type="pres">
      <dgm:prSet presAssocID="{4971B3FF-DF95-41D8-AF40-3BB549E77CA0}" presName="sp" presStyleCnt="0"/>
      <dgm:spPr/>
    </dgm:pt>
    <dgm:pt modelId="{01D20784-CC4F-4A5F-AA5B-7EFB20213AF1}" type="pres">
      <dgm:prSet presAssocID="{CD706D00-E7A5-4EE2-BF2D-A682C06F9FB0}" presName="composite" presStyleCnt="0"/>
      <dgm:spPr/>
    </dgm:pt>
    <dgm:pt modelId="{69FDC0B1-B171-4327-BB7A-E9B64C0BB384}" type="pres">
      <dgm:prSet presAssocID="{CD706D00-E7A5-4EE2-BF2D-A682C06F9FB0}" presName="parentText" presStyleLbl="alignNode1" presStyleIdx="2" presStyleCnt="4">
        <dgm:presLayoutVars>
          <dgm:chMax val="1"/>
          <dgm:bulletEnabled val="1"/>
        </dgm:presLayoutVars>
      </dgm:prSet>
      <dgm:spPr/>
      <dgm:t>
        <a:bodyPr/>
        <a:lstStyle/>
        <a:p>
          <a:endParaRPr kumimoji="1" lang="ja-JP" altLang="en-US"/>
        </a:p>
      </dgm:t>
    </dgm:pt>
    <dgm:pt modelId="{194D7373-6C46-49D2-86C8-BA98A84584F6}" type="pres">
      <dgm:prSet presAssocID="{CD706D00-E7A5-4EE2-BF2D-A682C06F9FB0}" presName="descendantText" presStyleLbl="alignAcc1" presStyleIdx="2" presStyleCnt="4">
        <dgm:presLayoutVars>
          <dgm:bulletEnabled val="1"/>
        </dgm:presLayoutVars>
      </dgm:prSet>
      <dgm:spPr/>
      <dgm:t>
        <a:bodyPr/>
        <a:lstStyle/>
        <a:p>
          <a:endParaRPr kumimoji="1" lang="ja-JP" altLang="en-US"/>
        </a:p>
      </dgm:t>
    </dgm:pt>
    <dgm:pt modelId="{3874BD7E-26DD-49EC-AE27-E0EEFB339F6E}" type="pres">
      <dgm:prSet presAssocID="{D692BD3C-A9C7-4434-8FE3-58B8B025BF9C}" presName="sp" presStyleCnt="0"/>
      <dgm:spPr/>
    </dgm:pt>
    <dgm:pt modelId="{F9A09B76-5146-4BEC-AD29-4C122F2D1C6B}" type="pres">
      <dgm:prSet presAssocID="{434EEB07-3A7E-4387-8CF3-65C13A0093F0}" presName="composite" presStyleCnt="0"/>
      <dgm:spPr/>
    </dgm:pt>
    <dgm:pt modelId="{35F45EA7-F95E-47BF-AA2F-D893F921F337}" type="pres">
      <dgm:prSet presAssocID="{434EEB07-3A7E-4387-8CF3-65C13A0093F0}" presName="parentText" presStyleLbl="alignNode1" presStyleIdx="3" presStyleCnt="4">
        <dgm:presLayoutVars>
          <dgm:chMax val="1"/>
          <dgm:bulletEnabled val="1"/>
        </dgm:presLayoutVars>
      </dgm:prSet>
      <dgm:spPr/>
      <dgm:t>
        <a:bodyPr/>
        <a:lstStyle/>
        <a:p>
          <a:endParaRPr kumimoji="1" lang="ja-JP" altLang="en-US"/>
        </a:p>
      </dgm:t>
    </dgm:pt>
    <dgm:pt modelId="{B69BC279-9BE2-4646-AEFA-DA7383E31483}" type="pres">
      <dgm:prSet presAssocID="{434EEB07-3A7E-4387-8CF3-65C13A0093F0}" presName="descendantText" presStyleLbl="alignAcc1" presStyleIdx="3" presStyleCnt="4">
        <dgm:presLayoutVars>
          <dgm:bulletEnabled val="1"/>
        </dgm:presLayoutVars>
      </dgm:prSet>
      <dgm:spPr/>
      <dgm:t>
        <a:bodyPr/>
        <a:lstStyle/>
        <a:p>
          <a:endParaRPr kumimoji="1" lang="ja-JP" altLang="en-US"/>
        </a:p>
      </dgm:t>
    </dgm:pt>
  </dgm:ptLst>
  <dgm:cxnLst>
    <dgm:cxn modelId="{5329DC50-F209-4F16-BBE2-5AA83496D4A9}" srcId="{44313046-B747-4256-8127-100D1CB11BEF}" destId="{CCB4365D-F5E8-4CB6-8AF7-9F67C84CF85F}" srcOrd="0" destOrd="0" parTransId="{33EFA5DF-6C62-469C-B626-44A5504C0DED}" sibTransId="{30AE388A-85B7-4A26-8778-594C682FAA26}"/>
    <dgm:cxn modelId="{BBAB8E72-B49A-49DA-B317-130FB0FAF217}" srcId="{0B92863B-8832-4BDC-9FAC-83E0DF07B132}" destId="{CD706D00-E7A5-4EE2-BF2D-A682C06F9FB0}" srcOrd="2" destOrd="0" parTransId="{606AF4E6-F169-40DB-B022-61BF36DB7F1A}" sibTransId="{D692BD3C-A9C7-4434-8FE3-58B8B025BF9C}"/>
    <dgm:cxn modelId="{D48535D1-BAAC-4018-8737-B18CC64945E0}" srcId="{0B92863B-8832-4BDC-9FAC-83E0DF07B132}" destId="{01A2FB87-268B-4343-B5F2-EAC4EB754B94}" srcOrd="0" destOrd="0" parTransId="{7E4AEF6C-D62A-4AB2-8E47-460450458A7A}" sibTransId="{AB413EB1-E504-413E-B92D-683E48B8BC0B}"/>
    <dgm:cxn modelId="{16231C6D-8F41-4241-9FFC-49D0F0D67908}" srcId="{0B92863B-8832-4BDC-9FAC-83E0DF07B132}" destId="{434EEB07-3A7E-4387-8CF3-65C13A0093F0}" srcOrd="3" destOrd="0" parTransId="{88BAA869-2ACB-4BCA-947A-540882599891}" sibTransId="{6D3D1A90-C85D-4CD8-8416-9C5BC89B933A}"/>
    <dgm:cxn modelId="{404D188D-CF00-4ED3-B4E9-7370482FA624}" type="presOf" srcId="{01A2FB87-268B-4343-B5F2-EAC4EB754B94}" destId="{3D649D95-D0CB-4CBB-9219-D9AD53EAA54D}" srcOrd="0" destOrd="0" presId="urn:microsoft.com/office/officeart/2005/8/layout/chevron2"/>
    <dgm:cxn modelId="{66462C28-9777-40B1-BA7E-49CA1A275F36}" srcId="{01A2FB87-268B-4343-B5F2-EAC4EB754B94}" destId="{3574A87C-668C-4560-855D-81D9F51B61E6}" srcOrd="0" destOrd="0" parTransId="{6C54B9F8-CD1A-4836-8427-2B6E7FB2E24E}" sibTransId="{94C09437-9AC4-4BE9-A805-596C660FA32B}"/>
    <dgm:cxn modelId="{D7C039B6-5F2C-4625-8C70-AC139BD650F1}" type="presOf" srcId="{434EEB07-3A7E-4387-8CF3-65C13A0093F0}" destId="{35F45EA7-F95E-47BF-AA2F-D893F921F337}" srcOrd="0" destOrd="0" presId="urn:microsoft.com/office/officeart/2005/8/layout/chevron2"/>
    <dgm:cxn modelId="{A6ACEA35-416E-4819-B729-BF7CE42E8CBC}" type="presOf" srcId="{CDE4B744-6780-4BC0-895A-0958B0A5A9DC}" destId="{B69BC279-9BE2-4646-AEFA-DA7383E31483}" srcOrd="0" destOrd="0" presId="urn:microsoft.com/office/officeart/2005/8/layout/chevron2"/>
    <dgm:cxn modelId="{6D188850-CCE0-4340-8DBD-2F994CC37E53}" type="presOf" srcId="{CD706D00-E7A5-4EE2-BF2D-A682C06F9FB0}" destId="{69FDC0B1-B171-4327-BB7A-E9B64C0BB384}" srcOrd="0" destOrd="0" presId="urn:microsoft.com/office/officeart/2005/8/layout/chevron2"/>
    <dgm:cxn modelId="{A406BE66-CC9C-4860-A8C9-028D687A6AD0}" type="presOf" srcId="{44313046-B747-4256-8127-100D1CB11BEF}" destId="{02415ADC-1B6A-470D-8373-08C242FF4275}" srcOrd="0" destOrd="0" presId="urn:microsoft.com/office/officeart/2005/8/layout/chevron2"/>
    <dgm:cxn modelId="{0CB84782-3F85-4475-A778-BDD8914B398A}" type="presOf" srcId="{3574A87C-668C-4560-855D-81D9F51B61E6}" destId="{047EAAD1-61F3-4A4B-8433-9E0ED0252F7C}" srcOrd="0" destOrd="0" presId="urn:microsoft.com/office/officeart/2005/8/layout/chevron2"/>
    <dgm:cxn modelId="{253469EE-D35A-45DB-B0D9-28AF4573398C}" type="presOf" srcId="{CCB4365D-F5E8-4CB6-8AF7-9F67C84CF85F}" destId="{CC9AC0DD-957C-42A8-9A4A-24D77BE8038B}" srcOrd="0" destOrd="0" presId="urn:microsoft.com/office/officeart/2005/8/layout/chevron2"/>
    <dgm:cxn modelId="{1D205784-BB5B-4615-B38F-38718FA75AF1}" type="presOf" srcId="{0B92863B-8832-4BDC-9FAC-83E0DF07B132}" destId="{C657506F-E58A-47EC-A7E0-61DFC33F406B}" srcOrd="0" destOrd="0" presId="urn:microsoft.com/office/officeart/2005/8/layout/chevron2"/>
    <dgm:cxn modelId="{8375517C-4A5F-43B5-9AAE-C9139471A768}" srcId="{434EEB07-3A7E-4387-8CF3-65C13A0093F0}" destId="{CDE4B744-6780-4BC0-895A-0958B0A5A9DC}" srcOrd="0" destOrd="0" parTransId="{ECB32807-9AA9-4C78-9885-1265C3CE79AA}" sibTransId="{3CAA81FE-FECC-41AF-9FC6-F98C4D06204A}"/>
    <dgm:cxn modelId="{483653D4-7515-434A-8815-8B1C806A394A}" srcId="{0B92863B-8832-4BDC-9FAC-83E0DF07B132}" destId="{44313046-B747-4256-8127-100D1CB11BEF}" srcOrd="1" destOrd="0" parTransId="{4AA07ECC-BAC5-4DC8-9DA8-F48A460BB6CF}" sibTransId="{4971B3FF-DF95-41D8-AF40-3BB549E77CA0}"/>
    <dgm:cxn modelId="{D0A64D21-A984-4E18-9706-5B43CE08CC59}" srcId="{CD706D00-E7A5-4EE2-BF2D-A682C06F9FB0}" destId="{B7266669-2297-4C00-B21D-BA619258E5A2}" srcOrd="0" destOrd="0" parTransId="{D4C6FE8C-8D69-4013-B9F6-C5E12721F4FD}" sibTransId="{5B372305-75CC-4949-8ADA-1F0EEA0366DC}"/>
    <dgm:cxn modelId="{5208D53B-2FF3-4DDF-83EB-459FCF3DB30A}" type="presOf" srcId="{B7266669-2297-4C00-B21D-BA619258E5A2}" destId="{194D7373-6C46-49D2-86C8-BA98A84584F6}" srcOrd="0" destOrd="0" presId="urn:microsoft.com/office/officeart/2005/8/layout/chevron2"/>
    <dgm:cxn modelId="{58814B5D-744C-416A-A199-44328AD00807}" type="presParOf" srcId="{C657506F-E58A-47EC-A7E0-61DFC33F406B}" destId="{9D001B92-B611-4D66-B520-26CCBE002AD6}" srcOrd="0" destOrd="0" presId="urn:microsoft.com/office/officeart/2005/8/layout/chevron2"/>
    <dgm:cxn modelId="{7FD7F12B-893A-43C2-8226-6D6B3787E4E4}" type="presParOf" srcId="{9D001B92-B611-4D66-B520-26CCBE002AD6}" destId="{3D649D95-D0CB-4CBB-9219-D9AD53EAA54D}" srcOrd="0" destOrd="0" presId="urn:microsoft.com/office/officeart/2005/8/layout/chevron2"/>
    <dgm:cxn modelId="{7DA59261-4ED7-451A-955A-19204CE7A15D}" type="presParOf" srcId="{9D001B92-B611-4D66-B520-26CCBE002AD6}" destId="{047EAAD1-61F3-4A4B-8433-9E0ED0252F7C}" srcOrd="1" destOrd="0" presId="urn:microsoft.com/office/officeart/2005/8/layout/chevron2"/>
    <dgm:cxn modelId="{BFD917C7-7DCF-4BFF-8373-809004C8A925}" type="presParOf" srcId="{C657506F-E58A-47EC-A7E0-61DFC33F406B}" destId="{1643A5EC-3C79-4543-86A6-FE886B6FCF38}" srcOrd="1" destOrd="0" presId="urn:microsoft.com/office/officeart/2005/8/layout/chevron2"/>
    <dgm:cxn modelId="{59730729-E063-4F8B-8D2D-888918075793}" type="presParOf" srcId="{C657506F-E58A-47EC-A7E0-61DFC33F406B}" destId="{5639D888-4BC5-429F-BB4E-4464F41121A5}" srcOrd="2" destOrd="0" presId="urn:microsoft.com/office/officeart/2005/8/layout/chevron2"/>
    <dgm:cxn modelId="{A512B077-B484-4973-8356-61C269D4CA00}" type="presParOf" srcId="{5639D888-4BC5-429F-BB4E-4464F41121A5}" destId="{02415ADC-1B6A-470D-8373-08C242FF4275}" srcOrd="0" destOrd="0" presId="urn:microsoft.com/office/officeart/2005/8/layout/chevron2"/>
    <dgm:cxn modelId="{A216ECD3-B4AC-4860-8DFA-237A2E178880}" type="presParOf" srcId="{5639D888-4BC5-429F-BB4E-4464F41121A5}" destId="{CC9AC0DD-957C-42A8-9A4A-24D77BE8038B}" srcOrd="1" destOrd="0" presId="urn:microsoft.com/office/officeart/2005/8/layout/chevron2"/>
    <dgm:cxn modelId="{D227EA7A-D86F-4542-80B0-8D9C1CCC5869}" type="presParOf" srcId="{C657506F-E58A-47EC-A7E0-61DFC33F406B}" destId="{C1519D30-2485-46DD-B4A6-E2721CD6880E}" srcOrd="3" destOrd="0" presId="urn:microsoft.com/office/officeart/2005/8/layout/chevron2"/>
    <dgm:cxn modelId="{3CF42975-3451-49CE-A236-34AA6C608801}" type="presParOf" srcId="{C657506F-E58A-47EC-A7E0-61DFC33F406B}" destId="{01D20784-CC4F-4A5F-AA5B-7EFB20213AF1}" srcOrd="4" destOrd="0" presId="urn:microsoft.com/office/officeart/2005/8/layout/chevron2"/>
    <dgm:cxn modelId="{96B63BD6-5099-469E-9F14-1D754BE45BC4}" type="presParOf" srcId="{01D20784-CC4F-4A5F-AA5B-7EFB20213AF1}" destId="{69FDC0B1-B171-4327-BB7A-E9B64C0BB384}" srcOrd="0" destOrd="0" presId="urn:microsoft.com/office/officeart/2005/8/layout/chevron2"/>
    <dgm:cxn modelId="{7D33B691-D83A-44DE-868D-54F73CF67F88}" type="presParOf" srcId="{01D20784-CC4F-4A5F-AA5B-7EFB20213AF1}" destId="{194D7373-6C46-49D2-86C8-BA98A84584F6}" srcOrd="1" destOrd="0" presId="urn:microsoft.com/office/officeart/2005/8/layout/chevron2"/>
    <dgm:cxn modelId="{86AFCDCD-92BA-4FDD-AF0C-832DA274250C}" type="presParOf" srcId="{C657506F-E58A-47EC-A7E0-61DFC33F406B}" destId="{3874BD7E-26DD-49EC-AE27-E0EEFB339F6E}" srcOrd="5" destOrd="0" presId="urn:microsoft.com/office/officeart/2005/8/layout/chevron2"/>
    <dgm:cxn modelId="{095ED987-3986-45FB-80B4-9416F79C774E}" type="presParOf" srcId="{C657506F-E58A-47EC-A7E0-61DFC33F406B}" destId="{F9A09B76-5146-4BEC-AD29-4C122F2D1C6B}" srcOrd="6" destOrd="0" presId="urn:microsoft.com/office/officeart/2005/8/layout/chevron2"/>
    <dgm:cxn modelId="{4B0117B3-3DE0-48E0-B547-CAC18B9054C5}" type="presParOf" srcId="{F9A09B76-5146-4BEC-AD29-4C122F2D1C6B}" destId="{35F45EA7-F95E-47BF-AA2F-D893F921F337}" srcOrd="0" destOrd="0" presId="urn:microsoft.com/office/officeart/2005/8/layout/chevron2"/>
    <dgm:cxn modelId="{D984F079-FC4C-49A1-BDAE-B0460F0E431C}" type="presParOf" srcId="{F9A09B76-5146-4BEC-AD29-4C122F2D1C6B}" destId="{B69BC279-9BE2-4646-AEFA-DA7383E314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2863B-8832-4BDC-9FAC-83E0DF07B1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1A2FB87-268B-4343-B5F2-EAC4EB754B94}">
      <dgm:prSet phldrT="[テキスト]" phldr="1"/>
      <dgm:spPr/>
      <dgm:t>
        <a:bodyPr/>
        <a:lstStyle/>
        <a:p>
          <a:endParaRPr kumimoji="1" lang="ja-JP" altLang="en-US" dirty="0"/>
        </a:p>
      </dgm:t>
    </dgm:pt>
    <dgm:pt modelId="{7E4AEF6C-D62A-4AB2-8E47-460450458A7A}" type="parTrans" cxnId="{D48535D1-BAAC-4018-8737-B18CC64945E0}">
      <dgm:prSet/>
      <dgm:spPr/>
      <dgm:t>
        <a:bodyPr/>
        <a:lstStyle/>
        <a:p>
          <a:endParaRPr kumimoji="1" lang="ja-JP" altLang="en-US"/>
        </a:p>
      </dgm:t>
    </dgm:pt>
    <dgm:pt modelId="{AB413EB1-E504-413E-B92D-683E48B8BC0B}" type="sibTrans" cxnId="{D48535D1-BAAC-4018-8737-B18CC64945E0}">
      <dgm:prSet/>
      <dgm:spPr/>
      <dgm:t>
        <a:bodyPr/>
        <a:lstStyle/>
        <a:p>
          <a:endParaRPr kumimoji="1" lang="ja-JP" altLang="en-US"/>
        </a:p>
      </dgm:t>
    </dgm:pt>
    <dgm:pt modelId="{3574A87C-668C-4560-855D-81D9F51B61E6}">
      <dgm:prSet phldrT="[テキスト]"/>
      <dgm:spPr/>
      <dgm:t>
        <a:bodyPr/>
        <a:lstStyle/>
        <a:p>
          <a:r>
            <a:rPr kumimoji="1" lang="ja-JP" altLang="en-US" dirty="0"/>
            <a:t>基礎知識</a:t>
          </a:r>
        </a:p>
      </dgm:t>
    </dgm:pt>
    <dgm:pt modelId="{6C54B9F8-CD1A-4836-8427-2B6E7FB2E24E}" type="parTrans" cxnId="{66462C28-9777-40B1-BA7E-49CA1A275F36}">
      <dgm:prSet/>
      <dgm:spPr/>
      <dgm:t>
        <a:bodyPr/>
        <a:lstStyle/>
        <a:p>
          <a:endParaRPr kumimoji="1" lang="ja-JP" altLang="en-US"/>
        </a:p>
      </dgm:t>
    </dgm:pt>
    <dgm:pt modelId="{94C09437-9AC4-4BE9-A805-596C660FA32B}" type="sibTrans" cxnId="{66462C28-9777-40B1-BA7E-49CA1A275F36}">
      <dgm:prSet/>
      <dgm:spPr/>
      <dgm:t>
        <a:bodyPr/>
        <a:lstStyle/>
        <a:p>
          <a:endParaRPr kumimoji="1" lang="ja-JP" altLang="en-US"/>
        </a:p>
      </dgm:t>
    </dgm:pt>
    <dgm:pt modelId="{44313046-B747-4256-8127-100D1CB11BEF}">
      <dgm:prSet phldrT="[テキスト]" phldr="1"/>
      <dgm:spPr/>
      <dgm:t>
        <a:bodyPr/>
        <a:lstStyle/>
        <a:p>
          <a:endParaRPr kumimoji="1" lang="ja-JP" altLang="en-US"/>
        </a:p>
      </dgm:t>
    </dgm:pt>
    <dgm:pt modelId="{4AA07ECC-BAC5-4DC8-9DA8-F48A460BB6CF}" type="parTrans" cxnId="{483653D4-7515-434A-8815-8B1C806A394A}">
      <dgm:prSet/>
      <dgm:spPr/>
      <dgm:t>
        <a:bodyPr/>
        <a:lstStyle/>
        <a:p>
          <a:endParaRPr kumimoji="1" lang="ja-JP" altLang="en-US"/>
        </a:p>
      </dgm:t>
    </dgm:pt>
    <dgm:pt modelId="{4971B3FF-DF95-41D8-AF40-3BB549E77CA0}" type="sibTrans" cxnId="{483653D4-7515-434A-8815-8B1C806A394A}">
      <dgm:prSet/>
      <dgm:spPr/>
      <dgm:t>
        <a:bodyPr/>
        <a:lstStyle/>
        <a:p>
          <a:endParaRPr kumimoji="1" lang="ja-JP" altLang="en-US"/>
        </a:p>
      </dgm:t>
    </dgm:pt>
    <dgm:pt modelId="{CCB4365D-F5E8-4CB6-8AF7-9F67C84CF85F}">
      <dgm:prSet phldrT="[テキスト]"/>
      <dgm:spPr/>
      <dgm:t>
        <a:bodyPr/>
        <a:lstStyle/>
        <a:p>
          <a:r>
            <a:rPr kumimoji="1" lang="ja-JP" altLang="en-US" dirty="0"/>
            <a:t>日本の現状と問題点</a:t>
          </a:r>
        </a:p>
      </dgm:t>
    </dgm:pt>
    <dgm:pt modelId="{33EFA5DF-6C62-469C-B626-44A5504C0DED}" type="parTrans" cxnId="{5329DC50-F209-4F16-BBE2-5AA83496D4A9}">
      <dgm:prSet/>
      <dgm:spPr/>
      <dgm:t>
        <a:bodyPr/>
        <a:lstStyle/>
        <a:p>
          <a:endParaRPr kumimoji="1" lang="ja-JP" altLang="en-US"/>
        </a:p>
      </dgm:t>
    </dgm:pt>
    <dgm:pt modelId="{30AE388A-85B7-4A26-8778-594C682FAA26}" type="sibTrans" cxnId="{5329DC50-F209-4F16-BBE2-5AA83496D4A9}">
      <dgm:prSet/>
      <dgm:spPr/>
      <dgm:t>
        <a:bodyPr/>
        <a:lstStyle/>
        <a:p>
          <a:endParaRPr kumimoji="1" lang="ja-JP" altLang="en-US"/>
        </a:p>
      </dgm:t>
    </dgm:pt>
    <dgm:pt modelId="{CD706D00-E7A5-4EE2-BF2D-A682C06F9FB0}">
      <dgm:prSet phldrT="[テキスト]" phldr="1"/>
      <dgm:spPr/>
      <dgm:t>
        <a:bodyPr/>
        <a:lstStyle/>
        <a:p>
          <a:endParaRPr kumimoji="1" lang="ja-JP" altLang="en-US"/>
        </a:p>
      </dgm:t>
    </dgm:pt>
    <dgm:pt modelId="{606AF4E6-F169-40DB-B022-61BF36DB7F1A}" type="parTrans" cxnId="{BBAB8E72-B49A-49DA-B317-130FB0FAF217}">
      <dgm:prSet/>
      <dgm:spPr/>
      <dgm:t>
        <a:bodyPr/>
        <a:lstStyle/>
        <a:p>
          <a:endParaRPr kumimoji="1" lang="ja-JP" altLang="en-US"/>
        </a:p>
      </dgm:t>
    </dgm:pt>
    <dgm:pt modelId="{D692BD3C-A9C7-4434-8FE3-58B8B025BF9C}" type="sibTrans" cxnId="{BBAB8E72-B49A-49DA-B317-130FB0FAF217}">
      <dgm:prSet/>
      <dgm:spPr/>
      <dgm:t>
        <a:bodyPr/>
        <a:lstStyle/>
        <a:p>
          <a:endParaRPr kumimoji="1" lang="ja-JP" altLang="en-US"/>
        </a:p>
      </dgm:t>
    </dgm:pt>
    <dgm:pt modelId="{B7266669-2297-4C00-B21D-BA619258E5A2}">
      <dgm:prSet phldrT="[テキスト]"/>
      <dgm:spPr/>
      <dgm:t>
        <a:bodyPr/>
        <a:lstStyle/>
        <a:p>
          <a:r>
            <a:rPr kumimoji="1" lang="ja-JP" altLang="en-US" dirty="0"/>
            <a:t>政策提言</a:t>
          </a:r>
        </a:p>
      </dgm:t>
    </dgm:pt>
    <dgm:pt modelId="{D4C6FE8C-8D69-4013-B9F6-C5E12721F4FD}" type="parTrans" cxnId="{D0A64D21-A984-4E18-9706-5B43CE08CC59}">
      <dgm:prSet/>
      <dgm:spPr/>
      <dgm:t>
        <a:bodyPr/>
        <a:lstStyle/>
        <a:p>
          <a:endParaRPr kumimoji="1" lang="ja-JP" altLang="en-US"/>
        </a:p>
      </dgm:t>
    </dgm:pt>
    <dgm:pt modelId="{5B372305-75CC-4949-8ADA-1F0EEA0366DC}" type="sibTrans" cxnId="{D0A64D21-A984-4E18-9706-5B43CE08CC59}">
      <dgm:prSet/>
      <dgm:spPr/>
      <dgm:t>
        <a:bodyPr/>
        <a:lstStyle/>
        <a:p>
          <a:endParaRPr kumimoji="1" lang="ja-JP" altLang="en-US"/>
        </a:p>
      </dgm:t>
    </dgm:pt>
    <dgm:pt modelId="{434EEB07-3A7E-4387-8CF3-65C13A0093F0}">
      <dgm:prSet/>
      <dgm:spPr/>
      <dgm:t>
        <a:bodyPr/>
        <a:lstStyle/>
        <a:p>
          <a:endParaRPr kumimoji="1" lang="ja-JP" altLang="en-US"/>
        </a:p>
      </dgm:t>
    </dgm:pt>
    <dgm:pt modelId="{88BAA869-2ACB-4BCA-947A-540882599891}" type="parTrans" cxnId="{16231C6D-8F41-4241-9FFC-49D0F0D67908}">
      <dgm:prSet/>
      <dgm:spPr/>
      <dgm:t>
        <a:bodyPr/>
        <a:lstStyle/>
        <a:p>
          <a:endParaRPr kumimoji="1" lang="ja-JP" altLang="en-US"/>
        </a:p>
      </dgm:t>
    </dgm:pt>
    <dgm:pt modelId="{6D3D1A90-C85D-4CD8-8416-9C5BC89B933A}" type="sibTrans" cxnId="{16231C6D-8F41-4241-9FFC-49D0F0D67908}">
      <dgm:prSet/>
      <dgm:spPr/>
      <dgm:t>
        <a:bodyPr/>
        <a:lstStyle/>
        <a:p>
          <a:endParaRPr kumimoji="1" lang="ja-JP" altLang="en-US"/>
        </a:p>
      </dgm:t>
    </dgm:pt>
    <dgm:pt modelId="{CDE4B744-6780-4BC0-895A-0958B0A5A9DC}">
      <dgm:prSet/>
      <dgm:spPr/>
      <dgm:t>
        <a:bodyPr/>
        <a:lstStyle/>
        <a:p>
          <a:r>
            <a:rPr kumimoji="1" lang="ja-JP" altLang="en-US" dirty="0"/>
            <a:t>まとめ</a:t>
          </a:r>
        </a:p>
      </dgm:t>
    </dgm:pt>
    <dgm:pt modelId="{ECB32807-9AA9-4C78-9885-1265C3CE79AA}" type="parTrans" cxnId="{8375517C-4A5F-43B5-9AAE-C9139471A768}">
      <dgm:prSet/>
      <dgm:spPr/>
      <dgm:t>
        <a:bodyPr/>
        <a:lstStyle/>
        <a:p>
          <a:endParaRPr kumimoji="1" lang="ja-JP" altLang="en-US"/>
        </a:p>
      </dgm:t>
    </dgm:pt>
    <dgm:pt modelId="{3CAA81FE-FECC-41AF-9FC6-F98C4D06204A}" type="sibTrans" cxnId="{8375517C-4A5F-43B5-9AAE-C9139471A768}">
      <dgm:prSet/>
      <dgm:spPr/>
      <dgm:t>
        <a:bodyPr/>
        <a:lstStyle/>
        <a:p>
          <a:endParaRPr kumimoji="1" lang="ja-JP" altLang="en-US"/>
        </a:p>
      </dgm:t>
    </dgm:pt>
    <dgm:pt modelId="{C657506F-E58A-47EC-A7E0-61DFC33F406B}" type="pres">
      <dgm:prSet presAssocID="{0B92863B-8832-4BDC-9FAC-83E0DF07B132}" presName="linearFlow" presStyleCnt="0">
        <dgm:presLayoutVars>
          <dgm:dir/>
          <dgm:animLvl val="lvl"/>
          <dgm:resizeHandles val="exact"/>
        </dgm:presLayoutVars>
      </dgm:prSet>
      <dgm:spPr/>
      <dgm:t>
        <a:bodyPr/>
        <a:lstStyle/>
        <a:p>
          <a:endParaRPr kumimoji="1" lang="ja-JP" altLang="en-US"/>
        </a:p>
      </dgm:t>
    </dgm:pt>
    <dgm:pt modelId="{9D001B92-B611-4D66-B520-26CCBE002AD6}" type="pres">
      <dgm:prSet presAssocID="{01A2FB87-268B-4343-B5F2-EAC4EB754B94}" presName="composite" presStyleCnt="0"/>
      <dgm:spPr/>
    </dgm:pt>
    <dgm:pt modelId="{3D649D95-D0CB-4CBB-9219-D9AD53EAA54D}" type="pres">
      <dgm:prSet presAssocID="{01A2FB87-268B-4343-B5F2-EAC4EB754B94}" presName="parentText" presStyleLbl="alignNode1" presStyleIdx="0" presStyleCnt="4">
        <dgm:presLayoutVars>
          <dgm:chMax val="1"/>
          <dgm:bulletEnabled val="1"/>
        </dgm:presLayoutVars>
      </dgm:prSet>
      <dgm:spPr/>
      <dgm:t>
        <a:bodyPr/>
        <a:lstStyle/>
        <a:p>
          <a:endParaRPr kumimoji="1" lang="ja-JP" altLang="en-US"/>
        </a:p>
      </dgm:t>
    </dgm:pt>
    <dgm:pt modelId="{047EAAD1-61F3-4A4B-8433-9E0ED0252F7C}" type="pres">
      <dgm:prSet presAssocID="{01A2FB87-268B-4343-B5F2-EAC4EB754B94}" presName="descendantText" presStyleLbl="alignAcc1" presStyleIdx="0" presStyleCnt="4">
        <dgm:presLayoutVars>
          <dgm:bulletEnabled val="1"/>
        </dgm:presLayoutVars>
      </dgm:prSet>
      <dgm:spPr/>
      <dgm:t>
        <a:bodyPr/>
        <a:lstStyle/>
        <a:p>
          <a:endParaRPr kumimoji="1" lang="ja-JP" altLang="en-US"/>
        </a:p>
      </dgm:t>
    </dgm:pt>
    <dgm:pt modelId="{1643A5EC-3C79-4543-86A6-FE886B6FCF38}" type="pres">
      <dgm:prSet presAssocID="{AB413EB1-E504-413E-B92D-683E48B8BC0B}" presName="sp" presStyleCnt="0"/>
      <dgm:spPr/>
    </dgm:pt>
    <dgm:pt modelId="{5639D888-4BC5-429F-BB4E-4464F41121A5}" type="pres">
      <dgm:prSet presAssocID="{44313046-B747-4256-8127-100D1CB11BEF}" presName="composite" presStyleCnt="0"/>
      <dgm:spPr/>
    </dgm:pt>
    <dgm:pt modelId="{02415ADC-1B6A-470D-8373-08C242FF4275}" type="pres">
      <dgm:prSet presAssocID="{44313046-B747-4256-8127-100D1CB11BEF}" presName="parentText" presStyleLbl="alignNode1" presStyleIdx="1" presStyleCnt="4">
        <dgm:presLayoutVars>
          <dgm:chMax val="1"/>
          <dgm:bulletEnabled val="1"/>
        </dgm:presLayoutVars>
      </dgm:prSet>
      <dgm:spPr/>
      <dgm:t>
        <a:bodyPr/>
        <a:lstStyle/>
        <a:p>
          <a:endParaRPr kumimoji="1" lang="ja-JP" altLang="en-US"/>
        </a:p>
      </dgm:t>
    </dgm:pt>
    <dgm:pt modelId="{CC9AC0DD-957C-42A8-9A4A-24D77BE8038B}" type="pres">
      <dgm:prSet presAssocID="{44313046-B747-4256-8127-100D1CB11BEF}" presName="descendantText" presStyleLbl="alignAcc1" presStyleIdx="1" presStyleCnt="4">
        <dgm:presLayoutVars>
          <dgm:bulletEnabled val="1"/>
        </dgm:presLayoutVars>
      </dgm:prSet>
      <dgm:spPr/>
      <dgm:t>
        <a:bodyPr/>
        <a:lstStyle/>
        <a:p>
          <a:endParaRPr kumimoji="1" lang="ja-JP" altLang="en-US"/>
        </a:p>
      </dgm:t>
    </dgm:pt>
    <dgm:pt modelId="{C1519D30-2485-46DD-B4A6-E2721CD6880E}" type="pres">
      <dgm:prSet presAssocID="{4971B3FF-DF95-41D8-AF40-3BB549E77CA0}" presName="sp" presStyleCnt="0"/>
      <dgm:spPr/>
    </dgm:pt>
    <dgm:pt modelId="{01D20784-CC4F-4A5F-AA5B-7EFB20213AF1}" type="pres">
      <dgm:prSet presAssocID="{CD706D00-E7A5-4EE2-BF2D-A682C06F9FB0}" presName="composite" presStyleCnt="0"/>
      <dgm:spPr/>
    </dgm:pt>
    <dgm:pt modelId="{69FDC0B1-B171-4327-BB7A-E9B64C0BB384}" type="pres">
      <dgm:prSet presAssocID="{CD706D00-E7A5-4EE2-BF2D-A682C06F9FB0}" presName="parentText" presStyleLbl="alignNode1" presStyleIdx="2" presStyleCnt="4">
        <dgm:presLayoutVars>
          <dgm:chMax val="1"/>
          <dgm:bulletEnabled val="1"/>
        </dgm:presLayoutVars>
      </dgm:prSet>
      <dgm:spPr/>
      <dgm:t>
        <a:bodyPr/>
        <a:lstStyle/>
        <a:p>
          <a:endParaRPr kumimoji="1" lang="ja-JP" altLang="en-US"/>
        </a:p>
      </dgm:t>
    </dgm:pt>
    <dgm:pt modelId="{194D7373-6C46-49D2-86C8-BA98A84584F6}" type="pres">
      <dgm:prSet presAssocID="{CD706D00-E7A5-4EE2-BF2D-A682C06F9FB0}" presName="descendantText" presStyleLbl="alignAcc1" presStyleIdx="2" presStyleCnt="4">
        <dgm:presLayoutVars>
          <dgm:bulletEnabled val="1"/>
        </dgm:presLayoutVars>
      </dgm:prSet>
      <dgm:spPr/>
      <dgm:t>
        <a:bodyPr/>
        <a:lstStyle/>
        <a:p>
          <a:endParaRPr kumimoji="1" lang="ja-JP" altLang="en-US"/>
        </a:p>
      </dgm:t>
    </dgm:pt>
    <dgm:pt modelId="{3874BD7E-26DD-49EC-AE27-E0EEFB339F6E}" type="pres">
      <dgm:prSet presAssocID="{D692BD3C-A9C7-4434-8FE3-58B8B025BF9C}" presName="sp" presStyleCnt="0"/>
      <dgm:spPr/>
    </dgm:pt>
    <dgm:pt modelId="{F9A09B76-5146-4BEC-AD29-4C122F2D1C6B}" type="pres">
      <dgm:prSet presAssocID="{434EEB07-3A7E-4387-8CF3-65C13A0093F0}" presName="composite" presStyleCnt="0"/>
      <dgm:spPr/>
    </dgm:pt>
    <dgm:pt modelId="{35F45EA7-F95E-47BF-AA2F-D893F921F337}" type="pres">
      <dgm:prSet presAssocID="{434EEB07-3A7E-4387-8CF3-65C13A0093F0}" presName="parentText" presStyleLbl="alignNode1" presStyleIdx="3" presStyleCnt="4">
        <dgm:presLayoutVars>
          <dgm:chMax val="1"/>
          <dgm:bulletEnabled val="1"/>
        </dgm:presLayoutVars>
      </dgm:prSet>
      <dgm:spPr/>
      <dgm:t>
        <a:bodyPr/>
        <a:lstStyle/>
        <a:p>
          <a:endParaRPr kumimoji="1" lang="ja-JP" altLang="en-US"/>
        </a:p>
      </dgm:t>
    </dgm:pt>
    <dgm:pt modelId="{B69BC279-9BE2-4646-AEFA-DA7383E31483}" type="pres">
      <dgm:prSet presAssocID="{434EEB07-3A7E-4387-8CF3-65C13A0093F0}" presName="descendantText" presStyleLbl="alignAcc1" presStyleIdx="3" presStyleCnt="4">
        <dgm:presLayoutVars>
          <dgm:bulletEnabled val="1"/>
        </dgm:presLayoutVars>
      </dgm:prSet>
      <dgm:spPr/>
      <dgm:t>
        <a:bodyPr/>
        <a:lstStyle/>
        <a:p>
          <a:endParaRPr kumimoji="1" lang="ja-JP" altLang="en-US"/>
        </a:p>
      </dgm:t>
    </dgm:pt>
  </dgm:ptLst>
  <dgm:cxnLst>
    <dgm:cxn modelId="{5329DC50-F209-4F16-BBE2-5AA83496D4A9}" srcId="{44313046-B747-4256-8127-100D1CB11BEF}" destId="{CCB4365D-F5E8-4CB6-8AF7-9F67C84CF85F}" srcOrd="0" destOrd="0" parTransId="{33EFA5DF-6C62-469C-B626-44A5504C0DED}" sibTransId="{30AE388A-85B7-4A26-8778-594C682FAA26}"/>
    <dgm:cxn modelId="{F56E7552-0C49-4EA0-A37C-C767AA87882D}" type="presOf" srcId="{CD706D00-E7A5-4EE2-BF2D-A682C06F9FB0}" destId="{69FDC0B1-B171-4327-BB7A-E9B64C0BB384}" srcOrd="0" destOrd="0" presId="urn:microsoft.com/office/officeart/2005/8/layout/chevron2"/>
    <dgm:cxn modelId="{BBAB8E72-B49A-49DA-B317-130FB0FAF217}" srcId="{0B92863B-8832-4BDC-9FAC-83E0DF07B132}" destId="{CD706D00-E7A5-4EE2-BF2D-A682C06F9FB0}" srcOrd="2" destOrd="0" parTransId="{606AF4E6-F169-40DB-B022-61BF36DB7F1A}" sibTransId="{D692BD3C-A9C7-4434-8FE3-58B8B025BF9C}"/>
    <dgm:cxn modelId="{6C7B85DB-9D37-40B6-84E9-2B821E0E6D4E}" type="presOf" srcId="{CDE4B744-6780-4BC0-895A-0958B0A5A9DC}" destId="{B69BC279-9BE2-4646-AEFA-DA7383E31483}" srcOrd="0" destOrd="0" presId="urn:microsoft.com/office/officeart/2005/8/layout/chevron2"/>
    <dgm:cxn modelId="{D48535D1-BAAC-4018-8737-B18CC64945E0}" srcId="{0B92863B-8832-4BDC-9FAC-83E0DF07B132}" destId="{01A2FB87-268B-4343-B5F2-EAC4EB754B94}" srcOrd="0" destOrd="0" parTransId="{7E4AEF6C-D62A-4AB2-8E47-460450458A7A}" sibTransId="{AB413EB1-E504-413E-B92D-683E48B8BC0B}"/>
    <dgm:cxn modelId="{16231C6D-8F41-4241-9FFC-49D0F0D67908}" srcId="{0B92863B-8832-4BDC-9FAC-83E0DF07B132}" destId="{434EEB07-3A7E-4387-8CF3-65C13A0093F0}" srcOrd="3" destOrd="0" parTransId="{88BAA869-2ACB-4BCA-947A-540882599891}" sibTransId="{6D3D1A90-C85D-4CD8-8416-9C5BC89B933A}"/>
    <dgm:cxn modelId="{66462C28-9777-40B1-BA7E-49CA1A275F36}" srcId="{01A2FB87-268B-4343-B5F2-EAC4EB754B94}" destId="{3574A87C-668C-4560-855D-81D9F51B61E6}" srcOrd="0" destOrd="0" parTransId="{6C54B9F8-CD1A-4836-8427-2B6E7FB2E24E}" sibTransId="{94C09437-9AC4-4BE9-A805-596C660FA32B}"/>
    <dgm:cxn modelId="{50B2EA9C-832A-4241-9AE2-D0590627F7AC}" type="presOf" srcId="{0B92863B-8832-4BDC-9FAC-83E0DF07B132}" destId="{C657506F-E58A-47EC-A7E0-61DFC33F406B}" srcOrd="0" destOrd="0" presId="urn:microsoft.com/office/officeart/2005/8/layout/chevron2"/>
    <dgm:cxn modelId="{FA19419F-CC4A-4AED-AFC5-70C86D886C29}" type="presOf" srcId="{01A2FB87-268B-4343-B5F2-EAC4EB754B94}" destId="{3D649D95-D0CB-4CBB-9219-D9AD53EAA54D}" srcOrd="0" destOrd="0" presId="urn:microsoft.com/office/officeart/2005/8/layout/chevron2"/>
    <dgm:cxn modelId="{70EF0A43-57E1-4093-BF68-A937C096EF5A}" type="presOf" srcId="{434EEB07-3A7E-4387-8CF3-65C13A0093F0}" destId="{35F45EA7-F95E-47BF-AA2F-D893F921F337}" srcOrd="0" destOrd="0" presId="urn:microsoft.com/office/officeart/2005/8/layout/chevron2"/>
    <dgm:cxn modelId="{41D4DB08-CEDC-4805-AEAB-BD8FA3274253}" type="presOf" srcId="{B7266669-2297-4C00-B21D-BA619258E5A2}" destId="{194D7373-6C46-49D2-86C8-BA98A84584F6}" srcOrd="0" destOrd="0" presId="urn:microsoft.com/office/officeart/2005/8/layout/chevron2"/>
    <dgm:cxn modelId="{8375517C-4A5F-43B5-9AAE-C9139471A768}" srcId="{434EEB07-3A7E-4387-8CF3-65C13A0093F0}" destId="{CDE4B744-6780-4BC0-895A-0958B0A5A9DC}" srcOrd="0" destOrd="0" parTransId="{ECB32807-9AA9-4C78-9885-1265C3CE79AA}" sibTransId="{3CAA81FE-FECC-41AF-9FC6-F98C4D06204A}"/>
    <dgm:cxn modelId="{33A865B5-1013-4D23-89B7-B8D62879768D}" type="presOf" srcId="{3574A87C-668C-4560-855D-81D9F51B61E6}" destId="{047EAAD1-61F3-4A4B-8433-9E0ED0252F7C}" srcOrd="0" destOrd="0" presId="urn:microsoft.com/office/officeart/2005/8/layout/chevron2"/>
    <dgm:cxn modelId="{483653D4-7515-434A-8815-8B1C806A394A}" srcId="{0B92863B-8832-4BDC-9FAC-83E0DF07B132}" destId="{44313046-B747-4256-8127-100D1CB11BEF}" srcOrd="1" destOrd="0" parTransId="{4AA07ECC-BAC5-4DC8-9DA8-F48A460BB6CF}" sibTransId="{4971B3FF-DF95-41D8-AF40-3BB549E77CA0}"/>
    <dgm:cxn modelId="{E8E2305F-5BB5-4C74-8B46-795CBB8737C8}" type="presOf" srcId="{44313046-B747-4256-8127-100D1CB11BEF}" destId="{02415ADC-1B6A-470D-8373-08C242FF4275}" srcOrd="0" destOrd="0" presId="urn:microsoft.com/office/officeart/2005/8/layout/chevron2"/>
    <dgm:cxn modelId="{087B8D16-623E-4CB8-8A68-98E86FB5C71E}" type="presOf" srcId="{CCB4365D-F5E8-4CB6-8AF7-9F67C84CF85F}" destId="{CC9AC0DD-957C-42A8-9A4A-24D77BE8038B}" srcOrd="0" destOrd="0" presId="urn:microsoft.com/office/officeart/2005/8/layout/chevron2"/>
    <dgm:cxn modelId="{D0A64D21-A984-4E18-9706-5B43CE08CC59}" srcId="{CD706D00-E7A5-4EE2-BF2D-A682C06F9FB0}" destId="{B7266669-2297-4C00-B21D-BA619258E5A2}" srcOrd="0" destOrd="0" parTransId="{D4C6FE8C-8D69-4013-B9F6-C5E12721F4FD}" sibTransId="{5B372305-75CC-4949-8ADA-1F0EEA0366DC}"/>
    <dgm:cxn modelId="{7CF2E149-3BE7-42BF-887C-97227D7837D0}" type="presParOf" srcId="{C657506F-E58A-47EC-A7E0-61DFC33F406B}" destId="{9D001B92-B611-4D66-B520-26CCBE002AD6}" srcOrd="0" destOrd="0" presId="urn:microsoft.com/office/officeart/2005/8/layout/chevron2"/>
    <dgm:cxn modelId="{94021C56-7F3F-4ADD-97F6-5A5A9A683E18}" type="presParOf" srcId="{9D001B92-B611-4D66-B520-26CCBE002AD6}" destId="{3D649D95-D0CB-4CBB-9219-D9AD53EAA54D}" srcOrd="0" destOrd="0" presId="urn:microsoft.com/office/officeart/2005/8/layout/chevron2"/>
    <dgm:cxn modelId="{57334119-FF58-498E-AB91-57CF56BEA923}" type="presParOf" srcId="{9D001B92-B611-4D66-B520-26CCBE002AD6}" destId="{047EAAD1-61F3-4A4B-8433-9E0ED0252F7C}" srcOrd="1" destOrd="0" presId="urn:microsoft.com/office/officeart/2005/8/layout/chevron2"/>
    <dgm:cxn modelId="{A09BB7CD-062D-4CD9-85FD-DE09B6B2F478}" type="presParOf" srcId="{C657506F-E58A-47EC-A7E0-61DFC33F406B}" destId="{1643A5EC-3C79-4543-86A6-FE886B6FCF38}" srcOrd="1" destOrd="0" presId="urn:microsoft.com/office/officeart/2005/8/layout/chevron2"/>
    <dgm:cxn modelId="{60032FEF-61DD-4773-90EE-881FE231900A}" type="presParOf" srcId="{C657506F-E58A-47EC-A7E0-61DFC33F406B}" destId="{5639D888-4BC5-429F-BB4E-4464F41121A5}" srcOrd="2" destOrd="0" presId="urn:microsoft.com/office/officeart/2005/8/layout/chevron2"/>
    <dgm:cxn modelId="{E761609F-1102-4618-9DC1-3021F1395AB6}" type="presParOf" srcId="{5639D888-4BC5-429F-BB4E-4464F41121A5}" destId="{02415ADC-1B6A-470D-8373-08C242FF4275}" srcOrd="0" destOrd="0" presId="urn:microsoft.com/office/officeart/2005/8/layout/chevron2"/>
    <dgm:cxn modelId="{1DA543BB-2914-4E50-811B-7B76F1C0721E}" type="presParOf" srcId="{5639D888-4BC5-429F-BB4E-4464F41121A5}" destId="{CC9AC0DD-957C-42A8-9A4A-24D77BE8038B}" srcOrd="1" destOrd="0" presId="urn:microsoft.com/office/officeart/2005/8/layout/chevron2"/>
    <dgm:cxn modelId="{662739B7-F667-425B-84A0-2321148B9288}" type="presParOf" srcId="{C657506F-E58A-47EC-A7E0-61DFC33F406B}" destId="{C1519D30-2485-46DD-B4A6-E2721CD6880E}" srcOrd="3" destOrd="0" presId="urn:microsoft.com/office/officeart/2005/8/layout/chevron2"/>
    <dgm:cxn modelId="{3D00EBCA-BF27-4B1A-BC04-1D5D9E493F3F}" type="presParOf" srcId="{C657506F-E58A-47EC-A7E0-61DFC33F406B}" destId="{01D20784-CC4F-4A5F-AA5B-7EFB20213AF1}" srcOrd="4" destOrd="0" presId="urn:microsoft.com/office/officeart/2005/8/layout/chevron2"/>
    <dgm:cxn modelId="{06928E30-2B64-488D-ADE9-56C52714C8AC}" type="presParOf" srcId="{01D20784-CC4F-4A5F-AA5B-7EFB20213AF1}" destId="{69FDC0B1-B171-4327-BB7A-E9B64C0BB384}" srcOrd="0" destOrd="0" presId="urn:microsoft.com/office/officeart/2005/8/layout/chevron2"/>
    <dgm:cxn modelId="{F3A5BF38-73E6-4B49-A67E-B015C13ABA91}" type="presParOf" srcId="{01D20784-CC4F-4A5F-AA5B-7EFB20213AF1}" destId="{194D7373-6C46-49D2-86C8-BA98A84584F6}" srcOrd="1" destOrd="0" presId="urn:microsoft.com/office/officeart/2005/8/layout/chevron2"/>
    <dgm:cxn modelId="{4079432A-600C-49E4-8664-CB735AAD9F7B}" type="presParOf" srcId="{C657506F-E58A-47EC-A7E0-61DFC33F406B}" destId="{3874BD7E-26DD-49EC-AE27-E0EEFB339F6E}" srcOrd="5" destOrd="0" presId="urn:microsoft.com/office/officeart/2005/8/layout/chevron2"/>
    <dgm:cxn modelId="{953DCF1C-5986-4EE1-8CC0-31C7CFED0AFE}" type="presParOf" srcId="{C657506F-E58A-47EC-A7E0-61DFC33F406B}" destId="{F9A09B76-5146-4BEC-AD29-4C122F2D1C6B}" srcOrd="6" destOrd="0" presId="urn:microsoft.com/office/officeart/2005/8/layout/chevron2"/>
    <dgm:cxn modelId="{4016365B-3BF9-4677-A921-B65021107E6F}" type="presParOf" srcId="{F9A09B76-5146-4BEC-AD29-4C122F2D1C6B}" destId="{35F45EA7-F95E-47BF-AA2F-D893F921F337}" srcOrd="0" destOrd="0" presId="urn:microsoft.com/office/officeart/2005/8/layout/chevron2"/>
    <dgm:cxn modelId="{B083C878-CB57-4A10-A071-76F3931E9AD0}" type="presParOf" srcId="{F9A09B76-5146-4BEC-AD29-4C122F2D1C6B}" destId="{B69BC279-9BE2-4646-AEFA-DA7383E314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F9A15-8134-4FF1-B28D-A362BC1ECA28}" type="doc">
      <dgm:prSet loTypeId="urn:microsoft.com/office/officeart/2005/8/layout/hProcess9" loCatId="process" qsTypeId="urn:microsoft.com/office/officeart/2005/8/quickstyle/simple2" qsCatId="simple" csTypeId="urn:microsoft.com/office/officeart/2005/8/colors/accent2_2" csCatId="accent2" phldr="1"/>
      <dgm:spPr/>
      <dgm:t>
        <a:bodyPr/>
        <a:lstStyle/>
        <a:p>
          <a:endParaRPr kumimoji="1" lang="ja-JP" altLang="en-US"/>
        </a:p>
      </dgm:t>
    </dgm:pt>
    <dgm:pt modelId="{FAC9D4D9-DC68-4F46-B7EB-8A4F136C4E89}">
      <dgm:prSet/>
      <dgm:spPr/>
      <dgm:t>
        <a:bodyPr/>
        <a:lstStyle/>
        <a:p>
          <a:pPr rtl="0"/>
          <a:r>
            <a:rPr kumimoji="1" lang="ja-JP" dirty="0"/>
            <a:t>パラスポーツ</a:t>
          </a:r>
          <a:endParaRPr kumimoji="1" lang="en-US" altLang="ja-JP" dirty="0"/>
        </a:p>
        <a:p>
          <a:pPr rtl="0"/>
          <a:r>
            <a:rPr kumimoji="1" lang="ja-JP" dirty="0"/>
            <a:t>デモンストレーション</a:t>
          </a:r>
          <a:endParaRPr lang="ja-JP" dirty="0"/>
        </a:p>
      </dgm:t>
    </dgm:pt>
    <dgm:pt modelId="{1E095326-412D-49B1-BE96-49AA02208B22}" type="parTrans" cxnId="{4C181893-81F2-48A4-A633-25BBC008A727}">
      <dgm:prSet/>
      <dgm:spPr/>
      <dgm:t>
        <a:bodyPr/>
        <a:lstStyle/>
        <a:p>
          <a:endParaRPr kumimoji="1" lang="ja-JP" altLang="en-US"/>
        </a:p>
      </dgm:t>
    </dgm:pt>
    <dgm:pt modelId="{D8360F6F-E0AA-4BEB-8183-71EE2B2F396A}" type="sibTrans" cxnId="{4C181893-81F2-48A4-A633-25BBC008A727}">
      <dgm:prSet/>
      <dgm:spPr/>
      <dgm:t>
        <a:bodyPr/>
        <a:lstStyle/>
        <a:p>
          <a:endParaRPr kumimoji="1" lang="ja-JP" altLang="en-US"/>
        </a:p>
      </dgm:t>
    </dgm:pt>
    <dgm:pt modelId="{AC11A8B4-BE2F-4D71-9371-AEE9C0A4C1D4}">
      <dgm:prSet/>
      <dgm:spPr/>
      <dgm:t>
        <a:bodyPr/>
        <a:lstStyle/>
        <a:p>
          <a:pPr rtl="0"/>
          <a:r>
            <a:rPr kumimoji="1" lang="ja-JP" dirty="0"/>
            <a:t>パラスポーツ体験</a:t>
          </a:r>
          <a:endParaRPr lang="ja-JP" dirty="0"/>
        </a:p>
      </dgm:t>
    </dgm:pt>
    <dgm:pt modelId="{BE924761-CB64-4849-A3D4-32780974986F}" type="parTrans" cxnId="{BAF2EDA0-179D-4B13-8631-229DB281C163}">
      <dgm:prSet/>
      <dgm:spPr/>
      <dgm:t>
        <a:bodyPr/>
        <a:lstStyle/>
        <a:p>
          <a:endParaRPr kumimoji="1" lang="ja-JP" altLang="en-US"/>
        </a:p>
      </dgm:t>
    </dgm:pt>
    <dgm:pt modelId="{86AF6961-57A8-49E9-AEB9-3B38B66E0137}" type="sibTrans" cxnId="{BAF2EDA0-179D-4B13-8631-229DB281C163}">
      <dgm:prSet/>
      <dgm:spPr/>
      <dgm:t>
        <a:bodyPr/>
        <a:lstStyle/>
        <a:p>
          <a:endParaRPr kumimoji="1" lang="ja-JP" altLang="en-US"/>
        </a:p>
      </dgm:t>
    </dgm:pt>
    <dgm:pt modelId="{CCC8EB65-430C-4B0C-8E56-A6404DE10B2C}">
      <dgm:prSet/>
      <dgm:spPr/>
      <dgm:t>
        <a:bodyPr/>
        <a:lstStyle/>
        <a:p>
          <a:pPr rtl="0"/>
          <a:r>
            <a:rPr kumimoji="1" lang="ja-JP" dirty="0"/>
            <a:t>講話</a:t>
          </a:r>
          <a:endParaRPr lang="ja-JP" dirty="0"/>
        </a:p>
      </dgm:t>
    </dgm:pt>
    <dgm:pt modelId="{D70B7067-769F-400D-B90D-BB2507D768AB}" type="parTrans" cxnId="{D3C40B4E-F71F-41B2-9D95-F56E1083A0A5}">
      <dgm:prSet/>
      <dgm:spPr/>
      <dgm:t>
        <a:bodyPr/>
        <a:lstStyle/>
        <a:p>
          <a:endParaRPr kumimoji="1" lang="ja-JP" altLang="en-US"/>
        </a:p>
      </dgm:t>
    </dgm:pt>
    <dgm:pt modelId="{A9E4D491-1DC5-4A41-B79F-5270E9D5F3AA}" type="sibTrans" cxnId="{D3C40B4E-F71F-41B2-9D95-F56E1083A0A5}">
      <dgm:prSet/>
      <dgm:spPr/>
      <dgm:t>
        <a:bodyPr/>
        <a:lstStyle/>
        <a:p>
          <a:endParaRPr kumimoji="1" lang="ja-JP" altLang="en-US"/>
        </a:p>
      </dgm:t>
    </dgm:pt>
    <dgm:pt modelId="{C22A1DA1-9590-44C2-91AC-058CB4D4B741}" type="pres">
      <dgm:prSet presAssocID="{337F9A15-8134-4FF1-B28D-A362BC1ECA28}" presName="CompostProcess" presStyleCnt="0">
        <dgm:presLayoutVars>
          <dgm:dir/>
          <dgm:resizeHandles val="exact"/>
        </dgm:presLayoutVars>
      </dgm:prSet>
      <dgm:spPr/>
      <dgm:t>
        <a:bodyPr/>
        <a:lstStyle/>
        <a:p>
          <a:endParaRPr kumimoji="1" lang="ja-JP" altLang="en-US"/>
        </a:p>
      </dgm:t>
    </dgm:pt>
    <dgm:pt modelId="{B6F7E7B4-D76F-4817-969E-20E8A01D114C}" type="pres">
      <dgm:prSet presAssocID="{337F9A15-8134-4FF1-B28D-A362BC1ECA28}" presName="arrow" presStyleLbl="bgShp" presStyleIdx="0" presStyleCnt="1" custLinFactNeighborX="3755" custLinFactNeighborY="-5226"/>
      <dgm:spPr/>
    </dgm:pt>
    <dgm:pt modelId="{88784C19-95B1-43D2-82DD-060A5C2F1B35}" type="pres">
      <dgm:prSet presAssocID="{337F9A15-8134-4FF1-B28D-A362BC1ECA28}" presName="linearProcess" presStyleCnt="0"/>
      <dgm:spPr/>
    </dgm:pt>
    <dgm:pt modelId="{D64C4AEF-15B0-4F08-B113-7326860236E6}" type="pres">
      <dgm:prSet presAssocID="{FAC9D4D9-DC68-4F46-B7EB-8A4F136C4E89}" presName="textNode" presStyleLbl="node1" presStyleIdx="0" presStyleCnt="3">
        <dgm:presLayoutVars>
          <dgm:bulletEnabled val="1"/>
        </dgm:presLayoutVars>
      </dgm:prSet>
      <dgm:spPr/>
      <dgm:t>
        <a:bodyPr/>
        <a:lstStyle/>
        <a:p>
          <a:endParaRPr kumimoji="1" lang="ja-JP" altLang="en-US"/>
        </a:p>
      </dgm:t>
    </dgm:pt>
    <dgm:pt modelId="{738078C9-CF22-4AE0-9E24-02FCACBAC98E}" type="pres">
      <dgm:prSet presAssocID="{D8360F6F-E0AA-4BEB-8183-71EE2B2F396A}" presName="sibTrans" presStyleCnt="0"/>
      <dgm:spPr/>
    </dgm:pt>
    <dgm:pt modelId="{117DFE7E-ABC7-41D5-A212-95031F262717}" type="pres">
      <dgm:prSet presAssocID="{AC11A8B4-BE2F-4D71-9371-AEE9C0A4C1D4}" presName="textNode" presStyleLbl="node1" presStyleIdx="1" presStyleCnt="3">
        <dgm:presLayoutVars>
          <dgm:bulletEnabled val="1"/>
        </dgm:presLayoutVars>
      </dgm:prSet>
      <dgm:spPr/>
      <dgm:t>
        <a:bodyPr/>
        <a:lstStyle/>
        <a:p>
          <a:endParaRPr kumimoji="1" lang="ja-JP" altLang="en-US"/>
        </a:p>
      </dgm:t>
    </dgm:pt>
    <dgm:pt modelId="{42D04F69-B685-48E8-A7A3-B6DD4F8F1E76}" type="pres">
      <dgm:prSet presAssocID="{86AF6961-57A8-49E9-AEB9-3B38B66E0137}" presName="sibTrans" presStyleCnt="0"/>
      <dgm:spPr/>
    </dgm:pt>
    <dgm:pt modelId="{DC3CF313-A2ED-411F-841C-8516986557EA}" type="pres">
      <dgm:prSet presAssocID="{CCC8EB65-430C-4B0C-8E56-A6404DE10B2C}" presName="textNode" presStyleLbl="node1" presStyleIdx="2" presStyleCnt="3">
        <dgm:presLayoutVars>
          <dgm:bulletEnabled val="1"/>
        </dgm:presLayoutVars>
      </dgm:prSet>
      <dgm:spPr/>
      <dgm:t>
        <a:bodyPr/>
        <a:lstStyle/>
        <a:p>
          <a:endParaRPr kumimoji="1" lang="ja-JP" altLang="en-US"/>
        </a:p>
      </dgm:t>
    </dgm:pt>
  </dgm:ptLst>
  <dgm:cxnLst>
    <dgm:cxn modelId="{4C181893-81F2-48A4-A633-25BBC008A727}" srcId="{337F9A15-8134-4FF1-B28D-A362BC1ECA28}" destId="{FAC9D4D9-DC68-4F46-B7EB-8A4F136C4E89}" srcOrd="0" destOrd="0" parTransId="{1E095326-412D-49B1-BE96-49AA02208B22}" sibTransId="{D8360F6F-E0AA-4BEB-8183-71EE2B2F396A}"/>
    <dgm:cxn modelId="{2896AF49-FDC5-44D1-A15E-94910F90EF75}" type="presOf" srcId="{AC11A8B4-BE2F-4D71-9371-AEE9C0A4C1D4}" destId="{117DFE7E-ABC7-41D5-A212-95031F262717}" srcOrd="0" destOrd="0" presId="urn:microsoft.com/office/officeart/2005/8/layout/hProcess9"/>
    <dgm:cxn modelId="{D3C40B4E-F71F-41B2-9D95-F56E1083A0A5}" srcId="{337F9A15-8134-4FF1-B28D-A362BC1ECA28}" destId="{CCC8EB65-430C-4B0C-8E56-A6404DE10B2C}" srcOrd="2" destOrd="0" parTransId="{D70B7067-769F-400D-B90D-BB2507D768AB}" sibTransId="{A9E4D491-1DC5-4A41-B79F-5270E9D5F3AA}"/>
    <dgm:cxn modelId="{9CEAB26C-28DC-4504-A4D5-AE222ADE8D92}" type="presOf" srcId="{337F9A15-8134-4FF1-B28D-A362BC1ECA28}" destId="{C22A1DA1-9590-44C2-91AC-058CB4D4B741}" srcOrd="0" destOrd="0" presId="urn:microsoft.com/office/officeart/2005/8/layout/hProcess9"/>
    <dgm:cxn modelId="{5AF05D67-7A22-429B-9824-332AC888C877}" type="presOf" srcId="{CCC8EB65-430C-4B0C-8E56-A6404DE10B2C}" destId="{DC3CF313-A2ED-411F-841C-8516986557EA}" srcOrd="0" destOrd="0" presId="urn:microsoft.com/office/officeart/2005/8/layout/hProcess9"/>
    <dgm:cxn modelId="{BAF2EDA0-179D-4B13-8631-229DB281C163}" srcId="{337F9A15-8134-4FF1-B28D-A362BC1ECA28}" destId="{AC11A8B4-BE2F-4D71-9371-AEE9C0A4C1D4}" srcOrd="1" destOrd="0" parTransId="{BE924761-CB64-4849-A3D4-32780974986F}" sibTransId="{86AF6961-57A8-49E9-AEB9-3B38B66E0137}"/>
    <dgm:cxn modelId="{743F0818-4547-4060-A964-5CD1AC461DFD}" type="presOf" srcId="{FAC9D4D9-DC68-4F46-B7EB-8A4F136C4E89}" destId="{D64C4AEF-15B0-4F08-B113-7326860236E6}" srcOrd="0" destOrd="0" presId="urn:microsoft.com/office/officeart/2005/8/layout/hProcess9"/>
    <dgm:cxn modelId="{893EB209-D11B-4468-8EAB-17DC0B1E4197}" type="presParOf" srcId="{C22A1DA1-9590-44C2-91AC-058CB4D4B741}" destId="{B6F7E7B4-D76F-4817-969E-20E8A01D114C}" srcOrd="0" destOrd="0" presId="urn:microsoft.com/office/officeart/2005/8/layout/hProcess9"/>
    <dgm:cxn modelId="{C6D4448E-B266-4702-9888-A05952DA287B}" type="presParOf" srcId="{C22A1DA1-9590-44C2-91AC-058CB4D4B741}" destId="{88784C19-95B1-43D2-82DD-060A5C2F1B35}" srcOrd="1" destOrd="0" presId="urn:microsoft.com/office/officeart/2005/8/layout/hProcess9"/>
    <dgm:cxn modelId="{AE003ECA-705C-4A11-B7D8-ACD3876A2617}" type="presParOf" srcId="{88784C19-95B1-43D2-82DD-060A5C2F1B35}" destId="{D64C4AEF-15B0-4F08-B113-7326860236E6}" srcOrd="0" destOrd="0" presId="urn:microsoft.com/office/officeart/2005/8/layout/hProcess9"/>
    <dgm:cxn modelId="{37EBBD33-9554-46FE-9004-22F90390BEC7}" type="presParOf" srcId="{88784C19-95B1-43D2-82DD-060A5C2F1B35}" destId="{738078C9-CF22-4AE0-9E24-02FCACBAC98E}" srcOrd="1" destOrd="0" presId="urn:microsoft.com/office/officeart/2005/8/layout/hProcess9"/>
    <dgm:cxn modelId="{F0E511B1-6267-405F-9542-F1F6D6214E02}" type="presParOf" srcId="{88784C19-95B1-43D2-82DD-060A5C2F1B35}" destId="{117DFE7E-ABC7-41D5-A212-95031F262717}" srcOrd="2" destOrd="0" presId="urn:microsoft.com/office/officeart/2005/8/layout/hProcess9"/>
    <dgm:cxn modelId="{DAF91D0D-2A5C-41C6-AEEF-3C5B2F12670A}" type="presParOf" srcId="{88784C19-95B1-43D2-82DD-060A5C2F1B35}" destId="{42D04F69-B685-48E8-A7A3-B6DD4F8F1E76}" srcOrd="3" destOrd="0" presId="urn:microsoft.com/office/officeart/2005/8/layout/hProcess9"/>
    <dgm:cxn modelId="{86FBFB7B-5496-45D9-9425-6DFF07FF0D4A}" type="presParOf" srcId="{88784C19-95B1-43D2-82DD-060A5C2F1B35}" destId="{DC3CF313-A2ED-411F-841C-8516986557E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BFA4F-7995-442D-87F0-7A1829E39912}" type="doc">
      <dgm:prSet loTypeId="urn:microsoft.com/office/officeart/2005/8/layout/matrix3" loCatId="matrix" qsTypeId="urn:microsoft.com/office/officeart/2005/8/quickstyle/simple2" qsCatId="simple" csTypeId="urn:microsoft.com/office/officeart/2005/8/colors/accent2_2" csCatId="accent2" phldr="1"/>
      <dgm:spPr/>
      <dgm:t>
        <a:bodyPr/>
        <a:lstStyle/>
        <a:p>
          <a:endParaRPr kumimoji="1" lang="ja-JP" altLang="en-US"/>
        </a:p>
      </dgm:t>
    </dgm:pt>
    <dgm:pt modelId="{1E823B49-4AEB-46EE-932C-ECFAC1008C7D}">
      <dgm:prSet/>
      <dgm:spPr/>
      <dgm:t>
        <a:bodyPr/>
        <a:lstStyle/>
        <a:p>
          <a:pPr rtl="0"/>
          <a:r>
            <a:rPr kumimoji="1" lang="ja-JP" altLang="en-US" b="1" dirty="0"/>
            <a:t>他者のことを自分ごととして考える心</a:t>
          </a:r>
          <a:endParaRPr lang="ja-JP" altLang="en-US" b="1" dirty="0"/>
        </a:p>
      </dgm:t>
    </dgm:pt>
    <dgm:pt modelId="{D63259E3-52AE-427B-8689-894283A93878}" type="parTrans" cxnId="{2135253F-8384-408B-B6CF-A6EE3AB5AFA2}">
      <dgm:prSet/>
      <dgm:spPr/>
      <dgm:t>
        <a:bodyPr/>
        <a:lstStyle/>
        <a:p>
          <a:endParaRPr kumimoji="1" lang="ja-JP" altLang="en-US"/>
        </a:p>
      </dgm:t>
    </dgm:pt>
    <dgm:pt modelId="{6A64239C-37AE-4142-91F7-282149CABC4C}" type="sibTrans" cxnId="{2135253F-8384-408B-B6CF-A6EE3AB5AFA2}">
      <dgm:prSet/>
      <dgm:spPr/>
      <dgm:t>
        <a:bodyPr/>
        <a:lstStyle/>
        <a:p>
          <a:endParaRPr kumimoji="1" lang="ja-JP" altLang="en-US"/>
        </a:p>
      </dgm:t>
    </dgm:pt>
    <dgm:pt modelId="{9F097E49-9451-4D1B-8CB9-7AC98341626F}">
      <dgm:prSet/>
      <dgm:spPr/>
      <dgm:t>
        <a:bodyPr/>
        <a:lstStyle/>
        <a:p>
          <a:pPr rtl="0"/>
          <a:r>
            <a:rPr kumimoji="1" lang="ja-JP" altLang="en-US" b="1" dirty="0"/>
            <a:t>障がいとはなにか？</a:t>
          </a:r>
          <a:endParaRPr lang="ja-JP" altLang="en-US" b="1" dirty="0"/>
        </a:p>
      </dgm:t>
    </dgm:pt>
    <dgm:pt modelId="{8B4437B5-1F8B-43B0-9B55-5616C4EAD8B7}" type="parTrans" cxnId="{767F01CF-7E88-4127-83F2-663D48C9D7EA}">
      <dgm:prSet/>
      <dgm:spPr/>
      <dgm:t>
        <a:bodyPr/>
        <a:lstStyle/>
        <a:p>
          <a:endParaRPr kumimoji="1" lang="ja-JP" altLang="en-US"/>
        </a:p>
      </dgm:t>
    </dgm:pt>
    <dgm:pt modelId="{A8A09682-0376-4EE1-876F-F7232044F370}" type="sibTrans" cxnId="{767F01CF-7E88-4127-83F2-663D48C9D7EA}">
      <dgm:prSet/>
      <dgm:spPr/>
      <dgm:t>
        <a:bodyPr/>
        <a:lstStyle/>
        <a:p>
          <a:endParaRPr kumimoji="1" lang="ja-JP" altLang="en-US"/>
        </a:p>
      </dgm:t>
    </dgm:pt>
    <dgm:pt modelId="{DBFBC49B-2C3B-41A9-AA52-7FEEEF3912DB}">
      <dgm:prSet/>
      <dgm:spPr/>
      <dgm:t>
        <a:bodyPr/>
        <a:lstStyle/>
        <a:p>
          <a:pPr rtl="0"/>
          <a:r>
            <a:rPr kumimoji="1" lang="ja-JP" altLang="en-US" b="1" dirty="0"/>
            <a:t>可能性に挑戦する勇気</a:t>
          </a:r>
          <a:endParaRPr lang="ja-JP" altLang="en-US" b="1" dirty="0"/>
        </a:p>
      </dgm:t>
    </dgm:pt>
    <dgm:pt modelId="{68FC6330-F44B-4582-935E-27807749AC7B}" type="parTrans" cxnId="{442D8149-CDC9-4047-9A05-3ED9BFF2F646}">
      <dgm:prSet/>
      <dgm:spPr/>
      <dgm:t>
        <a:bodyPr/>
        <a:lstStyle/>
        <a:p>
          <a:endParaRPr kumimoji="1" lang="ja-JP" altLang="en-US"/>
        </a:p>
      </dgm:t>
    </dgm:pt>
    <dgm:pt modelId="{2E0DFA2A-BB8C-49F1-8E24-295A859CF34F}" type="sibTrans" cxnId="{442D8149-CDC9-4047-9A05-3ED9BFF2F646}">
      <dgm:prSet/>
      <dgm:spPr/>
      <dgm:t>
        <a:bodyPr/>
        <a:lstStyle/>
        <a:p>
          <a:endParaRPr kumimoji="1" lang="ja-JP" altLang="en-US"/>
        </a:p>
      </dgm:t>
    </dgm:pt>
    <dgm:pt modelId="{4499657E-C282-49F8-B28F-4E410157ABA2}">
      <dgm:prSet/>
      <dgm:spPr/>
      <dgm:t>
        <a:bodyPr/>
        <a:lstStyle/>
        <a:p>
          <a:pPr rtl="0"/>
          <a:r>
            <a:rPr kumimoji="1" lang="ja-JP" altLang="en-US" b="1" dirty="0"/>
            <a:t>「夢」や「目標」を持つ力</a:t>
          </a:r>
          <a:endParaRPr lang="ja-JP" altLang="en-US" b="1" dirty="0"/>
        </a:p>
      </dgm:t>
    </dgm:pt>
    <dgm:pt modelId="{361D3063-F7D5-4DF5-BDA8-E83845E5B4F3}" type="parTrans" cxnId="{22DACEAE-9AD6-45D7-92B9-1A7FA741A3E0}">
      <dgm:prSet/>
      <dgm:spPr/>
      <dgm:t>
        <a:bodyPr/>
        <a:lstStyle/>
        <a:p>
          <a:endParaRPr kumimoji="1" lang="ja-JP" altLang="en-US"/>
        </a:p>
      </dgm:t>
    </dgm:pt>
    <dgm:pt modelId="{EFBA62FE-38AC-43EA-A743-239BA831802A}" type="sibTrans" cxnId="{22DACEAE-9AD6-45D7-92B9-1A7FA741A3E0}">
      <dgm:prSet/>
      <dgm:spPr/>
      <dgm:t>
        <a:bodyPr/>
        <a:lstStyle/>
        <a:p>
          <a:endParaRPr kumimoji="1" lang="ja-JP" altLang="en-US"/>
        </a:p>
      </dgm:t>
    </dgm:pt>
    <dgm:pt modelId="{4D7C8466-410A-4069-BFD4-6C7A0846B0A6}" type="pres">
      <dgm:prSet presAssocID="{5BCBFA4F-7995-442D-87F0-7A1829E39912}" presName="matrix" presStyleCnt="0">
        <dgm:presLayoutVars>
          <dgm:chMax val="1"/>
          <dgm:dir/>
          <dgm:resizeHandles val="exact"/>
        </dgm:presLayoutVars>
      </dgm:prSet>
      <dgm:spPr/>
      <dgm:t>
        <a:bodyPr/>
        <a:lstStyle/>
        <a:p>
          <a:endParaRPr kumimoji="1" lang="ja-JP" altLang="en-US"/>
        </a:p>
      </dgm:t>
    </dgm:pt>
    <dgm:pt modelId="{02BFC408-0FB5-477C-90CA-D0FB642026DB}" type="pres">
      <dgm:prSet presAssocID="{5BCBFA4F-7995-442D-87F0-7A1829E39912}" presName="diamond" presStyleLbl="bgShp" presStyleIdx="0" presStyleCnt="1" custScaleX="90364" custScaleY="90364"/>
      <dgm:spPr/>
    </dgm:pt>
    <dgm:pt modelId="{B1123097-1E35-47FD-A844-68EBF44A0EB7}" type="pres">
      <dgm:prSet presAssocID="{5BCBFA4F-7995-442D-87F0-7A1829E39912}" presName="quad1" presStyleLbl="node1" presStyleIdx="0" presStyleCnt="4" custScaleX="145239" custLinFactNeighborX="-33395" custLinFactNeighborY="7513">
        <dgm:presLayoutVars>
          <dgm:chMax val="0"/>
          <dgm:chPref val="0"/>
          <dgm:bulletEnabled val="1"/>
        </dgm:presLayoutVars>
      </dgm:prSet>
      <dgm:spPr/>
      <dgm:t>
        <a:bodyPr/>
        <a:lstStyle/>
        <a:p>
          <a:endParaRPr kumimoji="1" lang="ja-JP" altLang="en-US"/>
        </a:p>
      </dgm:t>
    </dgm:pt>
    <dgm:pt modelId="{C3905C57-A52C-43F6-8D9D-C7448E18C44F}" type="pres">
      <dgm:prSet presAssocID="{5BCBFA4F-7995-442D-87F0-7A1829E39912}" presName="quad2" presStyleLbl="node1" presStyleIdx="1" presStyleCnt="4" custScaleX="145902" custLinFactNeighborX="28826" custLinFactNeighborY="7513">
        <dgm:presLayoutVars>
          <dgm:chMax val="0"/>
          <dgm:chPref val="0"/>
          <dgm:bulletEnabled val="1"/>
        </dgm:presLayoutVars>
      </dgm:prSet>
      <dgm:spPr/>
      <dgm:t>
        <a:bodyPr/>
        <a:lstStyle/>
        <a:p>
          <a:endParaRPr kumimoji="1" lang="ja-JP" altLang="en-US"/>
        </a:p>
      </dgm:t>
    </dgm:pt>
    <dgm:pt modelId="{81CCDD3E-E9DD-478E-9085-52C503F93A48}" type="pres">
      <dgm:prSet presAssocID="{5BCBFA4F-7995-442D-87F0-7A1829E39912}" presName="quad3" presStyleLbl="node1" presStyleIdx="2" presStyleCnt="4" custScaleX="148574" custLinFactNeighborX="-35068" custLinFactNeighborY="3339">
        <dgm:presLayoutVars>
          <dgm:chMax val="0"/>
          <dgm:chPref val="0"/>
          <dgm:bulletEnabled val="1"/>
        </dgm:presLayoutVars>
      </dgm:prSet>
      <dgm:spPr/>
      <dgm:t>
        <a:bodyPr/>
        <a:lstStyle/>
        <a:p>
          <a:endParaRPr kumimoji="1" lang="ja-JP" altLang="en-US"/>
        </a:p>
      </dgm:t>
    </dgm:pt>
    <dgm:pt modelId="{9F4EEBFE-D897-4C76-8538-EB5491A492AB}" type="pres">
      <dgm:prSet presAssocID="{5BCBFA4F-7995-442D-87F0-7A1829E39912}" presName="quad4" presStyleLbl="node1" presStyleIdx="3" presStyleCnt="4" custScaleX="143911" custScaleY="100331" custLinFactNeighborX="30613" custLinFactNeighborY="3895">
        <dgm:presLayoutVars>
          <dgm:chMax val="0"/>
          <dgm:chPref val="0"/>
          <dgm:bulletEnabled val="1"/>
        </dgm:presLayoutVars>
      </dgm:prSet>
      <dgm:spPr/>
      <dgm:t>
        <a:bodyPr/>
        <a:lstStyle/>
        <a:p>
          <a:endParaRPr kumimoji="1" lang="ja-JP" altLang="en-US"/>
        </a:p>
      </dgm:t>
    </dgm:pt>
  </dgm:ptLst>
  <dgm:cxnLst>
    <dgm:cxn modelId="{2135253F-8384-408B-B6CF-A6EE3AB5AFA2}" srcId="{5BCBFA4F-7995-442D-87F0-7A1829E39912}" destId="{1E823B49-4AEB-46EE-932C-ECFAC1008C7D}" srcOrd="0" destOrd="0" parTransId="{D63259E3-52AE-427B-8689-894283A93878}" sibTransId="{6A64239C-37AE-4142-91F7-282149CABC4C}"/>
    <dgm:cxn modelId="{2DBE9E30-0495-4E52-A85A-667A08009CD1}" type="presOf" srcId="{DBFBC49B-2C3B-41A9-AA52-7FEEEF3912DB}" destId="{81CCDD3E-E9DD-478E-9085-52C503F93A48}" srcOrd="0" destOrd="0" presId="urn:microsoft.com/office/officeart/2005/8/layout/matrix3"/>
    <dgm:cxn modelId="{59A89A4F-4686-47AD-A2D7-A897CBC91C9A}" type="presOf" srcId="{1E823B49-4AEB-46EE-932C-ECFAC1008C7D}" destId="{B1123097-1E35-47FD-A844-68EBF44A0EB7}" srcOrd="0" destOrd="0" presId="urn:microsoft.com/office/officeart/2005/8/layout/matrix3"/>
    <dgm:cxn modelId="{76555630-D3CB-4CA4-8125-EAF69C4C3FE6}" type="presOf" srcId="{9F097E49-9451-4D1B-8CB9-7AC98341626F}" destId="{C3905C57-A52C-43F6-8D9D-C7448E18C44F}" srcOrd="0" destOrd="0" presId="urn:microsoft.com/office/officeart/2005/8/layout/matrix3"/>
    <dgm:cxn modelId="{F7C00E22-D2D0-433D-8DAC-4DEB2DCBC629}" type="presOf" srcId="{5BCBFA4F-7995-442D-87F0-7A1829E39912}" destId="{4D7C8466-410A-4069-BFD4-6C7A0846B0A6}" srcOrd="0" destOrd="0" presId="urn:microsoft.com/office/officeart/2005/8/layout/matrix3"/>
    <dgm:cxn modelId="{767F01CF-7E88-4127-83F2-663D48C9D7EA}" srcId="{5BCBFA4F-7995-442D-87F0-7A1829E39912}" destId="{9F097E49-9451-4D1B-8CB9-7AC98341626F}" srcOrd="1" destOrd="0" parTransId="{8B4437B5-1F8B-43B0-9B55-5616C4EAD8B7}" sibTransId="{A8A09682-0376-4EE1-876F-F7232044F370}"/>
    <dgm:cxn modelId="{22DACEAE-9AD6-45D7-92B9-1A7FA741A3E0}" srcId="{5BCBFA4F-7995-442D-87F0-7A1829E39912}" destId="{4499657E-C282-49F8-B28F-4E410157ABA2}" srcOrd="3" destOrd="0" parTransId="{361D3063-F7D5-4DF5-BDA8-E83845E5B4F3}" sibTransId="{EFBA62FE-38AC-43EA-A743-239BA831802A}"/>
    <dgm:cxn modelId="{D1EE3C3A-7DC3-4D5E-973D-5FDBB726D192}" type="presOf" srcId="{4499657E-C282-49F8-B28F-4E410157ABA2}" destId="{9F4EEBFE-D897-4C76-8538-EB5491A492AB}" srcOrd="0" destOrd="0" presId="urn:microsoft.com/office/officeart/2005/8/layout/matrix3"/>
    <dgm:cxn modelId="{442D8149-CDC9-4047-9A05-3ED9BFF2F646}" srcId="{5BCBFA4F-7995-442D-87F0-7A1829E39912}" destId="{DBFBC49B-2C3B-41A9-AA52-7FEEEF3912DB}" srcOrd="2" destOrd="0" parTransId="{68FC6330-F44B-4582-935E-27807749AC7B}" sibTransId="{2E0DFA2A-BB8C-49F1-8E24-295A859CF34F}"/>
    <dgm:cxn modelId="{419B12F4-8FF0-4B8C-B227-2A34154336C4}" type="presParOf" srcId="{4D7C8466-410A-4069-BFD4-6C7A0846B0A6}" destId="{02BFC408-0FB5-477C-90CA-D0FB642026DB}" srcOrd="0" destOrd="0" presId="urn:microsoft.com/office/officeart/2005/8/layout/matrix3"/>
    <dgm:cxn modelId="{49AE3C50-9C28-4584-B524-D731190AD04B}" type="presParOf" srcId="{4D7C8466-410A-4069-BFD4-6C7A0846B0A6}" destId="{B1123097-1E35-47FD-A844-68EBF44A0EB7}" srcOrd="1" destOrd="0" presId="urn:microsoft.com/office/officeart/2005/8/layout/matrix3"/>
    <dgm:cxn modelId="{8B959EB5-0FC6-4304-BC34-6CBA357D9BEA}" type="presParOf" srcId="{4D7C8466-410A-4069-BFD4-6C7A0846B0A6}" destId="{C3905C57-A52C-43F6-8D9D-C7448E18C44F}" srcOrd="2" destOrd="0" presId="urn:microsoft.com/office/officeart/2005/8/layout/matrix3"/>
    <dgm:cxn modelId="{D4DF1D2A-1713-4DC4-88DC-0947A3190854}" type="presParOf" srcId="{4D7C8466-410A-4069-BFD4-6C7A0846B0A6}" destId="{81CCDD3E-E9DD-478E-9085-52C503F93A48}" srcOrd="3" destOrd="0" presId="urn:microsoft.com/office/officeart/2005/8/layout/matrix3"/>
    <dgm:cxn modelId="{E0151D44-14DE-4042-ACD4-FA77F52E098E}" type="presParOf" srcId="{4D7C8466-410A-4069-BFD4-6C7A0846B0A6}" destId="{9F4EEBFE-D897-4C76-8538-EB5491A492A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B92863B-8832-4BDC-9FAC-83E0DF07B1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1A2FB87-268B-4343-B5F2-EAC4EB754B94}">
      <dgm:prSet phldrT="[テキスト]" phldr="1"/>
      <dgm:spPr/>
      <dgm:t>
        <a:bodyPr/>
        <a:lstStyle/>
        <a:p>
          <a:endParaRPr kumimoji="1" lang="ja-JP" altLang="en-US" dirty="0"/>
        </a:p>
      </dgm:t>
    </dgm:pt>
    <dgm:pt modelId="{7E4AEF6C-D62A-4AB2-8E47-460450458A7A}" type="parTrans" cxnId="{D48535D1-BAAC-4018-8737-B18CC64945E0}">
      <dgm:prSet/>
      <dgm:spPr/>
      <dgm:t>
        <a:bodyPr/>
        <a:lstStyle/>
        <a:p>
          <a:endParaRPr kumimoji="1" lang="ja-JP" altLang="en-US"/>
        </a:p>
      </dgm:t>
    </dgm:pt>
    <dgm:pt modelId="{AB413EB1-E504-413E-B92D-683E48B8BC0B}" type="sibTrans" cxnId="{D48535D1-BAAC-4018-8737-B18CC64945E0}">
      <dgm:prSet/>
      <dgm:spPr/>
      <dgm:t>
        <a:bodyPr/>
        <a:lstStyle/>
        <a:p>
          <a:endParaRPr kumimoji="1" lang="ja-JP" altLang="en-US"/>
        </a:p>
      </dgm:t>
    </dgm:pt>
    <dgm:pt modelId="{3574A87C-668C-4560-855D-81D9F51B61E6}">
      <dgm:prSet phldrT="[テキスト]"/>
      <dgm:spPr/>
      <dgm:t>
        <a:bodyPr/>
        <a:lstStyle/>
        <a:p>
          <a:r>
            <a:rPr kumimoji="1" lang="ja-JP" altLang="en-US" dirty="0"/>
            <a:t>基礎知識</a:t>
          </a:r>
        </a:p>
      </dgm:t>
    </dgm:pt>
    <dgm:pt modelId="{6C54B9F8-CD1A-4836-8427-2B6E7FB2E24E}" type="parTrans" cxnId="{66462C28-9777-40B1-BA7E-49CA1A275F36}">
      <dgm:prSet/>
      <dgm:spPr/>
      <dgm:t>
        <a:bodyPr/>
        <a:lstStyle/>
        <a:p>
          <a:endParaRPr kumimoji="1" lang="ja-JP" altLang="en-US"/>
        </a:p>
      </dgm:t>
    </dgm:pt>
    <dgm:pt modelId="{94C09437-9AC4-4BE9-A805-596C660FA32B}" type="sibTrans" cxnId="{66462C28-9777-40B1-BA7E-49CA1A275F36}">
      <dgm:prSet/>
      <dgm:spPr/>
      <dgm:t>
        <a:bodyPr/>
        <a:lstStyle/>
        <a:p>
          <a:endParaRPr kumimoji="1" lang="ja-JP" altLang="en-US"/>
        </a:p>
      </dgm:t>
    </dgm:pt>
    <dgm:pt modelId="{44313046-B747-4256-8127-100D1CB11BEF}">
      <dgm:prSet phldrT="[テキスト]" phldr="1"/>
      <dgm:spPr/>
      <dgm:t>
        <a:bodyPr/>
        <a:lstStyle/>
        <a:p>
          <a:endParaRPr kumimoji="1" lang="ja-JP" altLang="en-US"/>
        </a:p>
      </dgm:t>
    </dgm:pt>
    <dgm:pt modelId="{4AA07ECC-BAC5-4DC8-9DA8-F48A460BB6CF}" type="parTrans" cxnId="{483653D4-7515-434A-8815-8B1C806A394A}">
      <dgm:prSet/>
      <dgm:spPr/>
      <dgm:t>
        <a:bodyPr/>
        <a:lstStyle/>
        <a:p>
          <a:endParaRPr kumimoji="1" lang="ja-JP" altLang="en-US"/>
        </a:p>
      </dgm:t>
    </dgm:pt>
    <dgm:pt modelId="{4971B3FF-DF95-41D8-AF40-3BB549E77CA0}" type="sibTrans" cxnId="{483653D4-7515-434A-8815-8B1C806A394A}">
      <dgm:prSet/>
      <dgm:spPr/>
      <dgm:t>
        <a:bodyPr/>
        <a:lstStyle/>
        <a:p>
          <a:endParaRPr kumimoji="1" lang="ja-JP" altLang="en-US"/>
        </a:p>
      </dgm:t>
    </dgm:pt>
    <dgm:pt modelId="{CCB4365D-F5E8-4CB6-8AF7-9F67C84CF85F}">
      <dgm:prSet phldrT="[テキスト]"/>
      <dgm:spPr/>
      <dgm:t>
        <a:bodyPr/>
        <a:lstStyle/>
        <a:p>
          <a:r>
            <a:rPr kumimoji="1" lang="ja-JP" altLang="en-US" dirty="0"/>
            <a:t>日本の現状と問題点</a:t>
          </a:r>
        </a:p>
      </dgm:t>
    </dgm:pt>
    <dgm:pt modelId="{33EFA5DF-6C62-469C-B626-44A5504C0DED}" type="parTrans" cxnId="{5329DC50-F209-4F16-BBE2-5AA83496D4A9}">
      <dgm:prSet/>
      <dgm:spPr/>
      <dgm:t>
        <a:bodyPr/>
        <a:lstStyle/>
        <a:p>
          <a:endParaRPr kumimoji="1" lang="ja-JP" altLang="en-US"/>
        </a:p>
      </dgm:t>
    </dgm:pt>
    <dgm:pt modelId="{30AE388A-85B7-4A26-8778-594C682FAA26}" type="sibTrans" cxnId="{5329DC50-F209-4F16-BBE2-5AA83496D4A9}">
      <dgm:prSet/>
      <dgm:spPr/>
      <dgm:t>
        <a:bodyPr/>
        <a:lstStyle/>
        <a:p>
          <a:endParaRPr kumimoji="1" lang="ja-JP" altLang="en-US"/>
        </a:p>
      </dgm:t>
    </dgm:pt>
    <dgm:pt modelId="{CD706D00-E7A5-4EE2-BF2D-A682C06F9FB0}">
      <dgm:prSet phldrT="[テキスト]" phldr="1"/>
      <dgm:spPr/>
      <dgm:t>
        <a:bodyPr/>
        <a:lstStyle/>
        <a:p>
          <a:endParaRPr kumimoji="1" lang="ja-JP" altLang="en-US"/>
        </a:p>
      </dgm:t>
    </dgm:pt>
    <dgm:pt modelId="{606AF4E6-F169-40DB-B022-61BF36DB7F1A}" type="parTrans" cxnId="{BBAB8E72-B49A-49DA-B317-130FB0FAF217}">
      <dgm:prSet/>
      <dgm:spPr/>
      <dgm:t>
        <a:bodyPr/>
        <a:lstStyle/>
        <a:p>
          <a:endParaRPr kumimoji="1" lang="ja-JP" altLang="en-US"/>
        </a:p>
      </dgm:t>
    </dgm:pt>
    <dgm:pt modelId="{D692BD3C-A9C7-4434-8FE3-58B8B025BF9C}" type="sibTrans" cxnId="{BBAB8E72-B49A-49DA-B317-130FB0FAF217}">
      <dgm:prSet/>
      <dgm:spPr/>
      <dgm:t>
        <a:bodyPr/>
        <a:lstStyle/>
        <a:p>
          <a:endParaRPr kumimoji="1" lang="ja-JP" altLang="en-US"/>
        </a:p>
      </dgm:t>
    </dgm:pt>
    <dgm:pt modelId="{B7266669-2297-4C00-B21D-BA619258E5A2}">
      <dgm:prSet phldrT="[テキスト]"/>
      <dgm:spPr/>
      <dgm:t>
        <a:bodyPr/>
        <a:lstStyle/>
        <a:p>
          <a:r>
            <a:rPr kumimoji="1" lang="ja-JP" altLang="en-US" dirty="0"/>
            <a:t>政策提言</a:t>
          </a:r>
        </a:p>
      </dgm:t>
    </dgm:pt>
    <dgm:pt modelId="{D4C6FE8C-8D69-4013-B9F6-C5E12721F4FD}" type="parTrans" cxnId="{D0A64D21-A984-4E18-9706-5B43CE08CC59}">
      <dgm:prSet/>
      <dgm:spPr/>
      <dgm:t>
        <a:bodyPr/>
        <a:lstStyle/>
        <a:p>
          <a:endParaRPr kumimoji="1" lang="ja-JP" altLang="en-US"/>
        </a:p>
      </dgm:t>
    </dgm:pt>
    <dgm:pt modelId="{5B372305-75CC-4949-8ADA-1F0EEA0366DC}" type="sibTrans" cxnId="{D0A64D21-A984-4E18-9706-5B43CE08CC59}">
      <dgm:prSet/>
      <dgm:spPr/>
      <dgm:t>
        <a:bodyPr/>
        <a:lstStyle/>
        <a:p>
          <a:endParaRPr kumimoji="1" lang="ja-JP" altLang="en-US"/>
        </a:p>
      </dgm:t>
    </dgm:pt>
    <dgm:pt modelId="{434EEB07-3A7E-4387-8CF3-65C13A0093F0}">
      <dgm:prSet/>
      <dgm:spPr/>
      <dgm:t>
        <a:bodyPr/>
        <a:lstStyle/>
        <a:p>
          <a:endParaRPr kumimoji="1" lang="ja-JP" altLang="en-US"/>
        </a:p>
      </dgm:t>
    </dgm:pt>
    <dgm:pt modelId="{88BAA869-2ACB-4BCA-947A-540882599891}" type="parTrans" cxnId="{16231C6D-8F41-4241-9FFC-49D0F0D67908}">
      <dgm:prSet/>
      <dgm:spPr/>
      <dgm:t>
        <a:bodyPr/>
        <a:lstStyle/>
        <a:p>
          <a:endParaRPr kumimoji="1" lang="ja-JP" altLang="en-US"/>
        </a:p>
      </dgm:t>
    </dgm:pt>
    <dgm:pt modelId="{6D3D1A90-C85D-4CD8-8416-9C5BC89B933A}" type="sibTrans" cxnId="{16231C6D-8F41-4241-9FFC-49D0F0D67908}">
      <dgm:prSet/>
      <dgm:spPr/>
      <dgm:t>
        <a:bodyPr/>
        <a:lstStyle/>
        <a:p>
          <a:endParaRPr kumimoji="1" lang="ja-JP" altLang="en-US"/>
        </a:p>
      </dgm:t>
    </dgm:pt>
    <dgm:pt modelId="{CDE4B744-6780-4BC0-895A-0958B0A5A9DC}">
      <dgm:prSet/>
      <dgm:spPr/>
      <dgm:t>
        <a:bodyPr/>
        <a:lstStyle/>
        <a:p>
          <a:r>
            <a:rPr kumimoji="1" lang="ja-JP" altLang="en-US" dirty="0"/>
            <a:t>まとめ</a:t>
          </a:r>
        </a:p>
      </dgm:t>
    </dgm:pt>
    <dgm:pt modelId="{ECB32807-9AA9-4C78-9885-1265C3CE79AA}" type="parTrans" cxnId="{8375517C-4A5F-43B5-9AAE-C9139471A768}">
      <dgm:prSet/>
      <dgm:spPr/>
      <dgm:t>
        <a:bodyPr/>
        <a:lstStyle/>
        <a:p>
          <a:endParaRPr kumimoji="1" lang="ja-JP" altLang="en-US"/>
        </a:p>
      </dgm:t>
    </dgm:pt>
    <dgm:pt modelId="{3CAA81FE-FECC-41AF-9FC6-F98C4D06204A}" type="sibTrans" cxnId="{8375517C-4A5F-43B5-9AAE-C9139471A768}">
      <dgm:prSet/>
      <dgm:spPr/>
      <dgm:t>
        <a:bodyPr/>
        <a:lstStyle/>
        <a:p>
          <a:endParaRPr kumimoji="1" lang="ja-JP" altLang="en-US"/>
        </a:p>
      </dgm:t>
    </dgm:pt>
    <dgm:pt modelId="{C657506F-E58A-47EC-A7E0-61DFC33F406B}" type="pres">
      <dgm:prSet presAssocID="{0B92863B-8832-4BDC-9FAC-83E0DF07B132}" presName="linearFlow" presStyleCnt="0">
        <dgm:presLayoutVars>
          <dgm:dir/>
          <dgm:animLvl val="lvl"/>
          <dgm:resizeHandles val="exact"/>
        </dgm:presLayoutVars>
      </dgm:prSet>
      <dgm:spPr/>
      <dgm:t>
        <a:bodyPr/>
        <a:lstStyle/>
        <a:p>
          <a:endParaRPr kumimoji="1" lang="ja-JP" altLang="en-US"/>
        </a:p>
      </dgm:t>
    </dgm:pt>
    <dgm:pt modelId="{9D001B92-B611-4D66-B520-26CCBE002AD6}" type="pres">
      <dgm:prSet presAssocID="{01A2FB87-268B-4343-B5F2-EAC4EB754B94}" presName="composite" presStyleCnt="0"/>
      <dgm:spPr/>
    </dgm:pt>
    <dgm:pt modelId="{3D649D95-D0CB-4CBB-9219-D9AD53EAA54D}" type="pres">
      <dgm:prSet presAssocID="{01A2FB87-268B-4343-B5F2-EAC4EB754B94}" presName="parentText" presStyleLbl="alignNode1" presStyleIdx="0" presStyleCnt="4">
        <dgm:presLayoutVars>
          <dgm:chMax val="1"/>
          <dgm:bulletEnabled val="1"/>
        </dgm:presLayoutVars>
      </dgm:prSet>
      <dgm:spPr/>
      <dgm:t>
        <a:bodyPr/>
        <a:lstStyle/>
        <a:p>
          <a:endParaRPr kumimoji="1" lang="ja-JP" altLang="en-US"/>
        </a:p>
      </dgm:t>
    </dgm:pt>
    <dgm:pt modelId="{047EAAD1-61F3-4A4B-8433-9E0ED0252F7C}" type="pres">
      <dgm:prSet presAssocID="{01A2FB87-268B-4343-B5F2-EAC4EB754B94}" presName="descendantText" presStyleLbl="alignAcc1" presStyleIdx="0" presStyleCnt="4">
        <dgm:presLayoutVars>
          <dgm:bulletEnabled val="1"/>
        </dgm:presLayoutVars>
      </dgm:prSet>
      <dgm:spPr/>
      <dgm:t>
        <a:bodyPr/>
        <a:lstStyle/>
        <a:p>
          <a:endParaRPr kumimoji="1" lang="ja-JP" altLang="en-US"/>
        </a:p>
      </dgm:t>
    </dgm:pt>
    <dgm:pt modelId="{1643A5EC-3C79-4543-86A6-FE886B6FCF38}" type="pres">
      <dgm:prSet presAssocID="{AB413EB1-E504-413E-B92D-683E48B8BC0B}" presName="sp" presStyleCnt="0"/>
      <dgm:spPr/>
    </dgm:pt>
    <dgm:pt modelId="{5639D888-4BC5-429F-BB4E-4464F41121A5}" type="pres">
      <dgm:prSet presAssocID="{44313046-B747-4256-8127-100D1CB11BEF}" presName="composite" presStyleCnt="0"/>
      <dgm:spPr/>
    </dgm:pt>
    <dgm:pt modelId="{02415ADC-1B6A-470D-8373-08C242FF4275}" type="pres">
      <dgm:prSet presAssocID="{44313046-B747-4256-8127-100D1CB11BEF}" presName="parentText" presStyleLbl="alignNode1" presStyleIdx="1" presStyleCnt="4">
        <dgm:presLayoutVars>
          <dgm:chMax val="1"/>
          <dgm:bulletEnabled val="1"/>
        </dgm:presLayoutVars>
      </dgm:prSet>
      <dgm:spPr/>
      <dgm:t>
        <a:bodyPr/>
        <a:lstStyle/>
        <a:p>
          <a:endParaRPr kumimoji="1" lang="ja-JP" altLang="en-US"/>
        </a:p>
      </dgm:t>
    </dgm:pt>
    <dgm:pt modelId="{CC9AC0DD-957C-42A8-9A4A-24D77BE8038B}" type="pres">
      <dgm:prSet presAssocID="{44313046-B747-4256-8127-100D1CB11BEF}" presName="descendantText" presStyleLbl="alignAcc1" presStyleIdx="1" presStyleCnt="4">
        <dgm:presLayoutVars>
          <dgm:bulletEnabled val="1"/>
        </dgm:presLayoutVars>
      </dgm:prSet>
      <dgm:spPr/>
      <dgm:t>
        <a:bodyPr/>
        <a:lstStyle/>
        <a:p>
          <a:endParaRPr kumimoji="1" lang="ja-JP" altLang="en-US"/>
        </a:p>
      </dgm:t>
    </dgm:pt>
    <dgm:pt modelId="{C1519D30-2485-46DD-B4A6-E2721CD6880E}" type="pres">
      <dgm:prSet presAssocID="{4971B3FF-DF95-41D8-AF40-3BB549E77CA0}" presName="sp" presStyleCnt="0"/>
      <dgm:spPr/>
    </dgm:pt>
    <dgm:pt modelId="{01D20784-CC4F-4A5F-AA5B-7EFB20213AF1}" type="pres">
      <dgm:prSet presAssocID="{CD706D00-E7A5-4EE2-BF2D-A682C06F9FB0}" presName="composite" presStyleCnt="0"/>
      <dgm:spPr/>
    </dgm:pt>
    <dgm:pt modelId="{69FDC0B1-B171-4327-BB7A-E9B64C0BB384}" type="pres">
      <dgm:prSet presAssocID="{CD706D00-E7A5-4EE2-BF2D-A682C06F9FB0}" presName="parentText" presStyleLbl="alignNode1" presStyleIdx="2" presStyleCnt="4">
        <dgm:presLayoutVars>
          <dgm:chMax val="1"/>
          <dgm:bulletEnabled val="1"/>
        </dgm:presLayoutVars>
      </dgm:prSet>
      <dgm:spPr/>
      <dgm:t>
        <a:bodyPr/>
        <a:lstStyle/>
        <a:p>
          <a:endParaRPr kumimoji="1" lang="ja-JP" altLang="en-US"/>
        </a:p>
      </dgm:t>
    </dgm:pt>
    <dgm:pt modelId="{194D7373-6C46-49D2-86C8-BA98A84584F6}" type="pres">
      <dgm:prSet presAssocID="{CD706D00-E7A5-4EE2-BF2D-A682C06F9FB0}" presName="descendantText" presStyleLbl="alignAcc1" presStyleIdx="2" presStyleCnt="4">
        <dgm:presLayoutVars>
          <dgm:bulletEnabled val="1"/>
        </dgm:presLayoutVars>
      </dgm:prSet>
      <dgm:spPr/>
      <dgm:t>
        <a:bodyPr/>
        <a:lstStyle/>
        <a:p>
          <a:endParaRPr kumimoji="1" lang="ja-JP" altLang="en-US"/>
        </a:p>
      </dgm:t>
    </dgm:pt>
    <dgm:pt modelId="{3874BD7E-26DD-49EC-AE27-E0EEFB339F6E}" type="pres">
      <dgm:prSet presAssocID="{D692BD3C-A9C7-4434-8FE3-58B8B025BF9C}" presName="sp" presStyleCnt="0"/>
      <dgm:spPr/>
    </dgm:pt>
    <dgm:pt modelId="{F9A09B76-5146-4BEC-AD29-4C122F2D1C6B}" type="pres">
      <dgm:prSet presAssocID="{434EEB07-3A7E-4387-8CF3-65C13A0093F0}" presName="composite" presStyleCnt="0"/>
      <dgm:spPr/>
    </dgm:pt>
    <dgm:pt modelId="{35F45EA7-F95E-47BF-AA2F-D893F921F337}" type="pres">
      <dgm:prSet presAssocID="{434EEB07-3A7E-4387-8CF3-65C13A0093F0}" presName="parentText" presStyleLbl="alignNode1" presStyleIdx="3" presStyleCnt="4">
        <dgm:presLayoutVars>
          <dgm:chMax val="1"/>
          <dgm:bulletEnabled val="1"/>
        </dgm:presLayoutVars>
      </dgm:prSet>
      <dgm:spPr/>
      <dgm:t>
        <a:bodyPr/>
        <a:lstStyle/>
        <a:p>
          <a:endParaRPr kumimoji="1" lang="ja-JP" altLang="en-US"/>
        </a:p>
      </dgm:t>
    </dgm:pt>
    <dgm:pt modelId="{B69BC279-9BE2-4646-AEFA-DA7383E31483}" type="pres">
      <dgm:prSet presAssocID="{434EEB07-3A7E-4387-8CF3-65C13A0093F0}" presName="descendantText" presStyleLbl="alignAcc1" presStyleIdx="3" presStyleCnt="4">
        <dgm:presLayoutVars>
          <dgm:bulletEnabled val="1"/>
        </dgm:presLayoutVars>
      </dgm:prSet>
      <dgm:spPr/>
      <dgm:t>
        <a:bodyPr/>
        <a:lstStyle/>
        <a:p>
          <a:endParaRPr kumimoji="1" lang="ja-JP" altLang="en-US"/>
        </a:p>
      </dgm:t>
    </dgm:pt>
  </dgm:ptLst>
  <dgm:cxnLst>
    <dgm:cxn modelId="{5329DC50-F209-4F16-BBE2-5AA83496D4A9}" srcId="{44313046-B747-4256-8127-100D1CB11BEF}" destId="{CCB4365D-F5E8-4CB6-8AF7-9F67C84CF85F}" srcOrd="0" destOrd="0" parTransId="{33EFA5DF-6C62-469C-B626-44A5504C0DED}" sibTransId="{30AE388A-85B7-4A26-8778-594C682FAA26}"/>
    <dgm:cxn modelId="{E287419B-3171-49E6-A466-1C3FA2FCD6B9}" type="presOf" srcId="{CCB4365D-F5E8-4CB6-8AF7-9F67C84CF85F}" destId="{CC9AC0DD-957C-42A8-9A4A-24D77BE8038B}" srcOrd="0" destOrd="0" presId="urn:microsoft.com/office/officeart/2005/8/layout/chevron2"/>
    <dgm:cxn modelId="{F01487B5-E949-41FE-94EF-3A46246A882A}" type="presOf" srcId="{CDE4B744-6780-4BC0-895A-0958B0A5A9DC}" destId="{B69BC279-9BE2-4646-AEFA-DA7383E31483}" srcOrd="0" destOrd="0" presId="urn:microsoft.com/office/officeart/2005/8/layout/chevron2"/>
    <dgm:cxn modelId="{BBAB8E72-B49A-49DA-B317-130FB0FAF217}" srcId="{0B92863B-8832-4BDC-9FAC-83E0DF07B132}" destId="{CD706D00-E7A5-4EE2-BF2D-A682C06F9FB0}" srcOrd="2" destOrd="0" parTransId="{606AF4E6-F169-40DB-B022-61BF36DB7F1A}" sibTransId="{D692BD3C-A9C7-4434-8FE3-58B8B025BF9C}"/>
    <dgm:cxn modelId="{D48535D1-BAAC-4018-8737-B18CC64945E0}" srcId="{0B92863B-8832-4BDC-9FAC-83E0DF07B132}" destId="{01A2FB87-268B-4343-B5F2-EAC4EB754B94}" srcOrd="0" destOrd="0" parTransId="{7E4AEF6C-D62A-4AB2-8E47-460450458A7A}" sibTransId="{AB413EB1-E504-413E-B92D-683E48B8BC0B}"/>
    <dgm:cxn modelId="{16231C6D-8F41-4241-9FFC-49D0F0D67908}" srcId="{0B92863B-8832-4BDC-9FAC-83E0DF07B132}" destId="{434EEB07-3A7E-4387-8CF3-65C13A0093F0}" srcOrd="3" destOrd="0" parTransId="{88BAA869-2ACB-4BCA-947A-540882599891}" sibTransId="{6D3D1A90-C85D-4CD8-8416-9C5BC89B933A}"/>
    <dgm:cxn modelId="{66462C28-9777-40B1-BA7E-49CA1A275F36}" srcId="{01A2FB87-268B-4343-B5F2-EAC4EB754B94}" destId="{3574A87C-668C-4560-855D-81D9F51B61E6}" srcOrd="0" destOrd="0" parTransId="{6C54B9F8-CD1A-4836-8427-2B6E7FB2E24E}" sibTransId="{94C09437-9AC4-4BE9-A805-596C660FA32B}"/>
    <dgm:cxn modelId="{1CC317F1-BC13-4D93-BDBC-B4D9D8C6C4D9}" type="presOf" srcId="{CD706D00-E7A5-4EE2-BF2D-A682C06F9FB0}" destId="{69FDC0B1-B171-4327-BB7A-E9B64C0BB384}" srcOrd="0" destOrd="0" presId="urn:microsoft.com/office/officeart/2005/8/layout/chevron2"/>
    <dgm:cxn modelId="{6EAEB5B5-DB18-4F96-9505-0D6CC992E1E1}" type="presOf" srcId="{B7266669-2297-4C00-B21D-BA619258E5A2}" destId="{194D7373-6C46-49D2-86C8-BA98A84584F6}" srcOrd="0" destOrd="0" presId="urn:microsoft.com/office/officeart/2005/8/layout/chevron2"/>
    <dgm:cxn modelId="{D6B10301-230C-4415-AB91-3309B209947F}" type="presOf" srcId="{44313046-B747-4256-8127-100D1CB11BEF}" destId="{02415ADC-1B6A-470D-8373-08C242FF4275}" srcOrd="0" destOrd="0" presId="urn:microsoft.com/office/officeart/2005/8/layout/chevron2"/>
    <dgm:cxn modelId="{8375517C-4A5F-43B5-9AAE-C9139471A768}" srcId="{434EEB07-3A7E-4387-8CF3-65C13A0093F0}" destId="{CDE4B744-6780-4BC0-895A-0958B0A5A9DC}" srcOrd="0" destOrd="0" parTransId="{ECB32807-9AA9-4C78-9885-1265C3CE79AA}" sibTransId="{3CAA81FE-FECC-41AF-9FC6-F98C4D06204A}"/>
    <dgm:cxn modelId="{72D19769-8E0D-492E-9459-4E9268C899E4}" type="presOf" srcId="{01A2FB87-268B-4343-B5F2-EAC4EB754B94}" destId="{3D649D95-D0CB-4CBB-9219-D9AD53EAA54D}" srcOrd="0" destOrd="0" presId="urn:microsoft.com/office/officeart/2005/8/layout/chevron2"/>
    <dgm:cxn modelId="{483653D4-7515-434A-8815-8B1C806A394A}" srcId="{0B92863B-8832-4BDC-9FAC-83E0DF07B132}" destId="{44313046-B747-4256-8127-100D1CB11BEF}" srcOrd="1" destOrd="0" parTransId="{4AA07ECC-BAC5-4DC8-9DA8-F48A460BB6CF}" sibTransId="{4971B3FF-DF95-41D8-AF40-3BB549E77CA0}"/>
    <dgm:cxn modelId="{2AD2D3A4-48CC-45D2-9CE3-431893F4503A}" type="presOf" srcId="{0B92863B-8832-4BDC-9FAC-83E0DF07B132}" destId="{C657506F-E58A-47EC-A7E0-61DFC33F406B}" srcOrd="0" destOrd="0" presId="urn:microsoft.com/office/officeart/2005/8/layout/chevron2"/>
    <dgm:cxn modelId="{A176141E-AFE0-4A8C-8F6B-41B4A9C2C76D}" type="presOf" srcId="{434EEB07-3A7E-4387-8CF3-65C13A0093F0}" destId="{35F45EA7-F95E-47BF-AA2F-D893F921F337}" srcOrd="0" destOrd="0" presId="urn:microsoft.com/office/officeart/2005/8/layout/chevron2"/>
    <dgm:cxn modelId="{0F8EED40-1062-405B-B1FB-54A252BBA630}" type="presOf" srcId="{3574A87C-668C-4560-855D-81D9F51B61E6}" destId="{047EAAD1-61F3-4A4B-8433-9E0ED0252F7C}" srcOrd="0" destOrd="0" presId="urn:microsoft.com/office/officeart/2005/8/layout/chevron2"/>
    <dgm:cxn modelId="{D0A64D21-A984-4E18-9706-5B43CE08CC59}" srcId="{CD706D00-E7A5-4EE2-BF2D-A682C06F9FB0}" destId="{B7266669-2297-4C00-B21D-BA619258E5A2}" srcOrd="0" destOrd="0" parTransId="{D4C6FE8C-8D69-4013-B9F6-C5E12721F4FD}" sibTransId="{5B372305-75CC-4949-8ADA-1F0EEA0366DC}"/>
    <dgm:cxn modelId="{D4B1D565-D5E0-4DA8-8D33-4A11A0F09681}" type="presParOf" srcId="{C657506F-E58A-47EC-A7E0-61DFC33F406B}" destId="{9D001B92-B611-4D66-B520-26CCBE002AD6}" srcOrd="0" destOrd="0" presId="urn:microsoft.com/office/officeart/2005/8/layout/chevron2"/>
    <dgm:cxn modelId="{64E96D3B-4811-403E-B4AA-2E3A6F103493}" type="presParOf" srcId="{9D001B92-B611-4D66-B520-26CCBE002AD6}" destId="{3D649D95-D0CB-4CBB-9219-D9AD53EAA54D}" srcOrd="0" destOrd="0" presId="urn:microsoft.com/office/officeart/2005/8/layout/chevron2"/>
    <dgm:cxn modelId="{665CB9DF-4B4C-4DAD-9C64-11086E09F1BA}" type="presParOf" srcId="{9D001B92-B611-4D66-B520-26CCBE002AD6}" destId="{047EAAD1-61F3-4A4B-8433-9E0ED0252F7C}" srcOrd="1" destOrd="0" presId="urn:microsoft.com/office/officeart/2005/8/layout/chevron2"/>
    <dgm:cxn modelId="{40491724-3EF6-4EE8-8352-2B80B85FBCC8}" type="presParOf" srcId="{C657506F-E58A-47EC-A7E0-61DFC33F406B}" destId="{1643A5EC-3C79-4543-86A6-FE886B6FCF38}" srcOrd="1" destOrd="0" presId="urn:microsoft.com/office/officeart/2005/8/layout/chevron2"/>
    <dgm:cxn modelId="{373DA28A-0858-45A7-875C-BDD859CCD35B}" type="presParOf" srcId="{C657506F-E58A-47EC-A7E0-61DFC33F406B}" destId="{5639D888-4BC5-429F-BB4E-4464F41121A5}" srcOrd="2" destOrd="0" presId="urn:microsoft.com/office/officeart/2005/8/layout/chevron2"/>
    <dgm:cxn modelId="{F862E0A0-C8D8-4A2F-AB4E-DF3EA28A785F}" type="presParOf" srcId="{5639D888-4BC5-429F-BB4E-4464F41121A5}" destId="{02415ADC-1B6A-470D-8373-08C242FF4275}" srcOrd="0" destOrd="0" presId="urn:microsoft.com/office/officeart/2005/8/layout/chevron2"/>
    <dgm:cxn modelId="{3F1DF3A4-5A27-4DC0-86CC-C7F8322A7F0E}" type="presParOf" srcId="{5639D888-4BC5-429F-BB4E-4464F41121A5}" destId="{CC9AC0DD-957C-42A8-9A4A-24D77BE8038B}" srcOrd="1" destOrd="0" presId="urn:microsoft.com/office/officeart/2005/8/layout/chevron2"/>
    <dgm:cxn modelId="{61209D9F-7B36-4FD2-A9BF-3E73D057D18D}" type="presParOf" srcId="{C657506F-E58A-47EC-A7E0-61DFC33F406B}" destId="{C1519D30-2485-46DD-B4A6-E2721CD6880E}" srcOrd="3" destOrd="0" presId="urn:microsoft.com/office/officeart/2005/8/layout/chevron2"/>
    <dgm:cxn modelId="{E9A71FE3-8286-4F81-8984-A344A6457638}" type="presParOf" srcId="{C657506F-E58A-47EC-A7E0-61DFC33F406B}" destId="{01D20784-CC4F-4A5F-AA5B-7EFB20213AF1}" srcOrd="4" destOrd="0" presId="urn:microsoft.com/office/officeart/2005/8/layout/chevron2"/>
    <dgm:cxn modelId="{94F3B530-55FE-4051-91CA-38C0F32B349A}" type="presParOf" srcId="{01D20784-CC4F-4A5F-AA5B-7EFB20213AF1}" destId="{69FDC0B1-B171-4327-BB7A-E9B64C0BB384}" srcOrd="0" destOrd="0" presId="urn:microsoft.com/office/officeart/2005/8/layout/chevron2"/>
    <dgm:cxn modelId="{0B2C6D46-BEA9-4CEE-987A-939AD1BBE3B7}" type="presParOf" srcId="{01D20784-CC4F-4A5F-AA5B-7EFB20213AF1}" destId="{194D7373-6C46-49D2-86C8-BA98A84584F6}" srcOrd="1" destOrd="0" presId="urn:microsoft.com/office/officeart/2005/8/layout/chevron2"/>
    <dgm:cxn modelId="{E070F14F-FD94-48A9-8D5A-9E4AA203AADB}" type="presParOf" srcId="{C657506F-E58A-47EC-A7E0-61DFC33F406B}" destId="{3874BD7E-26DD-49EC-AE27-E0EEFB339F6E}" srcOrd="5" destOrd="0" presId="urn:microsoft.com/office/officeart/2005/8/layout/chevron2"/>
    <dgm:cxn modelId="{C3739431-7B5E-4C42-B9A5-324B8F27800B}" type="presParOf" srcId="{C657506F-E58A-47EC-A7E0-61DFC33F406B}" destId="{F9A09B76-5146-4BEC-AD29-4C122F2D1C6B}" srcOrd="6" destOrd="0" presId="urn:microsoft.com/office/officeart/2005/8/layout/chevron2"/>
    <dgm:cxn modelId="{B334CBD8-2ECE-43B6-8CC3-B01B39FC1134}" type="presParOf" srcId="{F9A09B76-5146-4BEC-AD29-4C122F2D1C6B}" destId="{35F45EA7-F95E-47BF-AA2F-D893F921F337}" srcOrd="0" destOrd="0" presId="urn:microsoft.com/office/officeart/2005/8/layout/chevron2"/>
    <dgm:cxn modelId="{1DB2AF06-7FEA-4C23-A58B-A40167B86917}" type="presParOf" srcId="{F9A09B76-5146-4BEC-AD29-4C122F2D1C6B}" destId="{B69BC279-9BE2-4646-AEFA-DA7383E314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2C1A70-A033-4D09-BC68-05B18ABC52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34A7C43C-B676-43F5-8D19-AE83D1FC25F2}">
      <dgm:prSet phldrT="[テキスト]"/>
      <dgm:spPr/>
      <dgm:t>
        <a:bodyPr/>
        <a:lstStyle/>
        <a:p>
          <a:r>
            <a:rPr kumimoji="1" lang="ja-JP" altLang="en-US" dirty="0"/>
            <a:t>目的</a:t>
          </a:r>
        </a:p>
      </dgm:t>
    </dgm:pt>
    <dgm:pt modelId="{C539F376-5B5D-48B2-83A2-22EBBCDABD8E}" type="parTrans" cxnId="{CAE8EE5E-7290-4DE6-93BB-31F4390AE236}">
      <dgm:prSet/>
      <dgm:spPr/>
      <dgm:t>
        <a:bodyPr/>
        <a:lstStyle/>
        <a:p>
          <a:endParaRPr kumimoji="1" lang="ja-JP" altLang="en-US"/>
        </a:p>
      </dgm:t>
    </dgm:pt>
    <dgm:pt modelId="{FCC870F9-9188-4F54-AE8E-E3B7D522F853}" type="sibTrans" cxnId="{CAE8EE5E-7290-4DE6-93BB-31F4390AE236}">
      <dgm:prSet/>
      <dgm:spPr/>
      <dgm:t>
        <a:bodyPr/>
        <a:lstStyle/>
        <a:p>
          <a:endParaRPr kumimoji="1" lang="ja-JP" altLang="en-US"/>
        </a:p>
      </dgm:t>
    </dgm:pt>
    <dgm:pt modelId="{DD824B51-4A50-4D66-9E1E-844B956675D6}">
      <dgm:prSet phldrT="[テキスト]" custT="1"/>
      <dgm:spPr/>
      <dgm:t>
        <a:bodyPr/>
        <a:lstStyle/>
        <a:p>
          <a:r>
            <a:rPr kumimoji="1" lang="ja-JP" altLang="en-US" sz="2000" dirty="0"/>
            <a:t>障害者スポーツに関する知識を深める</a:t>
          </a:r>
        </a:p>
      </dgm:t>
    </dgm:pt>
    <dgm:pt modelId="{AE1EC8A0-01C0-40E2-B34D-146272776FC2}" type="parTrans" cxnId="{005C95B2-8E68-4BAD-904E-656E411D03F7}">
      <dgm:prSet/>
      <dgm:spPr/>
      <dgm:t>
        <a:bodyPr/>
        <a:lstStyle/>
        <a:p>
          <a:endParaRPr kumimoji="1" lang="ja-JP" altLang="en-US"/>
        </a:p>
      </dgm:t>
    </dgm:pt>
    <dgm:pt modelId="{C2B42DBB-28A6-4634-9BA7-6D7D7F8B30DA}" type="sibTrans" cxnId="{005C95B2-8E68-4BAD-904E-656E411D03F7}">
      <dgm:prSet/>
      <dgm:spPr/>
      <dgm:t>
        <a:bodyPr/>
        <a:lstStyle/>
        <a:p>
          <a:endParaRPr kumimoji="1" lang="ja-JP" altLang="en-US"/>
        </a:p>
      </dgm:t>
    </dgm:pt>
    <dgm:pt modelId="{473F1615-4388-4A27-A0DB-E0AB084D7442}">
      <dgm:prSet phldrT="[テキスト]"/>
      <dgm:spPr/>
      <dgm:t>
        <a:bodyPr/>
        <a:lstStyle/>
        <a:p>
          <a:r>
            <a:rPr kumimoji="1" lang="ja-JP" altLang="en-US" dirty="0"/>
            <a:t>内容</a:t>
          </a:r>
        </a:p>
      </dgm:t>
    </dgm:pt>
    <dgm:pt modelId="{901B07AD-7AE5-4A7C-AA20-E0D6BA936B94}" type="parTrans" cxnId="{8BCC94C8-9FA0-4A66-A63E-04F660556BCF}">
      <dgm:prSet/>
      <dgm:spPr/>
      <dgm:t>
        <a:bodyPr/>
        <a:lstStyle/>
        <a:p>
          <a:endParaRPr kumimoji="1" lang="ja-JP" altLang="en-US"/>
        </a:p>
      </dgm:t>
    </dgm:pt>
    <dgm:pt modelId="{ECBB42C1-25DC-47A2-8AA6-D1208EBD2DF7}" type="sibTrans" cxnId="{8BCC94C8-9FA0-4A66-A63E-04F660556BCF}">
      <dgm:prSet/>
      <dgm:spPr/>
      <dgm:t>
        <a:bodyPr/>
        <a:lstStyle/>
        <a:p>
          <a:endParaRPr kumimoji="1" lang="ja-JP" altLang="en-US"/>
        </a:p>
      </dgm:t>
    </dgm:pt>
    <dgm:pt modelId="{32DAE5AE-EFD9-43E0-AC14-710AD7F5E341}">
      <dgm:prSet phldrT="[テキスト]"/>
      <dgm:spPr/>
      <dgm:t>
        <a:bodyPr/>
        <a:lstStyle/>
        <a:p>
          <a:r>
            <a:rPr kumimoji="1" lang="ja-JP" altLang="en-US" dirty="0"/>
            <a:t>実施主体</a:t>
          </a:r>
        </a:p>
      </dgm:t>
    </dgm:pt>
    <dgm:pt modelId="{4FD1C360-A4A6-466F-8514-5B1D679BDF29}" type="parTrans" cxnId="{2579634C-DFD8-4DBD-9B9B-3417DD3F1825}">
      <dgm:prSet/>
      <dgm:spPr/>
      <dgm:t>
        <a:bodyPr/>
        <a:lstStyle/>
        <a:p>
          <a:endParaRPr kumimoji="1" lang="ja-JP" altLang="en-US"/>
        </a:p>
      </dgm:t>
    </dgm:pt>
    <dgm:pt modelId="{9A3E499F-3214-46B7-8264-51FAFBAE1F75}" type="sibTrans" cxnId="{2579634C-DFD8-4DBD-9B9B-3417DD3F1825}">
      <dgm:prSet/>
      <dgm:spPr/>
      <dgm:t>
        <a:bodyPr/>
        <a:lstStyle/>
        <a:p>
          <a:endParaRPr kumimoji="1" lang="ja-JP" altLang="en-US"/>
        </a:p>
      </dgm:t>
    </dgm:pt>
    <dgm:pt modelId="{3755E267-AE0D-4F63-B4D5-93EB932DBFAC}">
      <dgm:prSet phldrT="[テキスト]" custT="1"/>
      <dgm:spPr/>
      <dgm:t>
        <a:bodyPr/>
        <a:lstStyle/>
        <a:p>
          <a:r>
            <a:rPr kumimoji="1" lang="ja-JP" altLang="en-US" sz="2000" dirty="0"/>
            <a:t>日本障害者スポーツ協会</a:t>
          </a:r>
        </a:p>
      </dgm:t>
    </dgm:pt>
    <dgm:pt modelId="{3E9E4DDF-1406-4D6A-8BFF-0FF6AD952A7C}" type="parTrans" cxnId="{765F86B4-7575-4AC4-8DE6-B44C29F31EB8}">
      <dgm:prSet/>
      <dgm:spPr/>
      <dgm:t>
        <a:bodyPr/>
        <a:lstStyle/>
        <a:p>
          <a:endParaRPr kumimoji="1" lang="ja-JP" altLang="en-US"/>
        </a:p>
      </dgm:t>
    </dgm:pt>
    <dgm:pt modelId="{67DE4BA5-D603-49FF-BF15-3790BDF8B0C7}" type="sibTrans" cxnId="{765F86B4-7575-4AC4-8DE6-B44C29F31EB8}">
      <dgm:prSet/>
      <dgm:spPr/>
      <dgm:t>
        <a:bodyPr/>
        <a:lstStyle/>
        <a:p>
          <a:endParaRPr kumimoji="1" lang="ja-JP" altLang="en-US"/>
        </a:p>
      </dgm:t>
    </dgm:pt>
    <dgm:pt modelId="{05D93A4C-781D-4247-9062-EF63A60A6C04}">
      <dgm:prSet custT="1"/>
      <dgm:spPr/>
      <dgm:t>
        <a:bodyPr/>
        <a:lstStyle/>
        <a:p>
          <a:r>
            <a:rPr kumimoji="1" lang="ja-JP" altLang="en-US" sz="2000" dirty="0"/>
            <a:t>座学＋実際の練習、試合の見学</a:t>
          </a:r>
        </a:p>
      </dgm:t>
    </dgm:pt>
    <dgm:pt modelId="{B139464B-CDB8-4097-BD02-F9840B246D38}" type="parTrans" cxnId="{E4F01444-0371-4BD8-997E-A2A2038D6AA1}">
      <dgm:prSet/>
      <dgm:spPr/>
      <dgm:t>
        <a:bodyPr/>
        <a:lstStyle/>
        <a:p>
          <a:endParaRPr kumimoji="1" lang="ja-JP" altLang="en-US"/>
        </a:p>
      </dgm:t>
    </dgm:pt>
    <dgm:pt modelId="{AA1A927B-9090-40E6-A2DC-61A9D521C573}" type="sibTrans" cxnId="{E4F01444-0371-4BD8-997E-A2A2038D6AA1}">
      <dgm:prSet/>
      <dgm:spPr/>
      <dgm:t>
        <a:bodyPr/>
        <a:lstStyle/>
        <a:p>
          <a:endParaRPr kumimoji="1" lang="ja-JP" altLang="en-US"/>
        </a:p>
      </dgm:t>
    </dgm:pt>
    <dgm:pt modelId="{270AD805-3936-4F5D-9627-26034AC7F60B}" type="pres">
      <dgm:prSet presAssocID="{C12C1A70-A033-4D09-BC68-05B18ABC5213}" presName="Name0" presStyleCnt="0">
        <dgm:presLayoutVars>
          <dgm:dir/>
          <dgm:animLvl val="lvl"/>
          <dgm:resizeHandles val="exact"/>
        </dgm:presLayoutVars>
      </dgm:prSet>
      <dgm:spPr/>
      <dgm:t>
        <a:bodyPr/>
        <a:lstStyle/>
        <a:p>
          <a:endParaRPr kumimoji="1" lang="ja-JP" altLang="en-US"/>
        </a:p>
      </dgm:t>
    </dgm:pt>
    <dgm:pt modelId="{54704D26-179C-4A1A-93E5-7D0104AE7A55}" type="pres">
      <dgm:prSet presAssocID="{34A7C43C-B676-43F5-8D19-AE83D1FC25F2}" presName="composite" presStyleCnt="0"/>
      <dgm:spPr/>
    </dgm:pt>
    <dgm:pt modelId="{DD1348F2-3A6B-40FC-89CC-27048044FF34}" type="pres">
      <dgm:prSet presAssocID="{34A7C43C-B676-43F5-8D19-AE83D1FC25F2}" presName="parTx" presStyleLbl="alignNode1" presStyleIdx="0" presStyleCnt="3" custLinFactNeighborX="-103" custLinFactNeighborY="844">
        <dgm:presLayoutVars>
          <dgm:chMax val="0"/>
          <dgm:chPref val="0"/>
          <dgm:bulletEnabled val="1"/>
        </dgm:presLayoutVars>
      </dgm:prSet>
      <dgm:spPr/>
      <dgm:t>
        <a:bodyPr/>
        <a:lstStyle/>
        <a:p>
          <a:endParaRPr kumimoji="1" lang="ja-JP" altLang="en-US"/>
        </a:p>
      </dgm:t>
    </dgm:pt>
    <dgm:pt modelId="{4AF717D4-F3CD-4DCA-A68E-B1693E5BF09D}" type="pres">
      <dgm:prSet presAssocID="{34A7C43C-B676-43F5-8D19-AE83D1FC25F2}" presName="desTx" presStyleLbl="alignAccFollowNode1" presStyleIdx="0" presStyleCnt="3">
        <dgm:presLayoutVars>
          <dgm:bulletEnabled val="1"/>
        </dgm:presLayoutVars>
      </dgm:prSet>
      <dgm:spPr/>
      <dgm:t>
        <a:bodyPr/>
        <a:lstStyle/>
        <a:p>
          <a:endParaRPr kumimoji="1" lang="ja-JP" altLang="en-US"/>
        </a:p>
      </dgm:t>
    </dgm:pt>
    <dgm:pt modelId="{26A9F45A-DE5A-4B26-A703-569B8FC53A76}" type="pres">
      <dgm:prSet presAssocID="{FCC870F9-9188-4F54-AE8E-E3B7D522F853}" presName="space" presStyleCnt="0"/>
      <dgm:spPr/>
    </dgm:pt>
    <dgm:pt modelId="{1A813741-B77C-4B1C-863B-A8F6FD098E50}" type="pres">
      <dgm:prSet presAssocID="{473F1615-4388-4A27-A0DB-E0AB084D7442}" presName="composite" presStyleCnt="0"/>
      <dgm:spPr/>
    </dgm:pt>
    <dgm:pt modelId="{A8484E35-7246-433E-A16D-640223D7850B}" type="pres">
      <dgm:prSet presAssocID="{473F1615-4388-4A27-A0DB-E0AB084D7442}" presName="parTx" presStyleLbl="alignNode1" presStyleIdx="1" presStyleCnt="3">
        <dgm:presLayoutVars>
          <dgm:chMax val="0"/>
          <dgm:chPref val="0"/>
          <dgm:bulletEnabled val="1"/>
        </dgm:presLayoutVars>
      </dgm:prSet>
      <dgm:spPr/>
      <dgm:t>
        <a:bodyPr/>
        <a:lstStyle/>
        <a:p>
          <a:endParaRPr kumimoji="1" lang="ja-JP" altLang="en-US"/>
        </a:p>
      </dgm:t>
    </dgm:pt>
    <dgm:pt modelId="{9042A641-29EC-418B-ABC6-DB6EC996754E}" type="pres">
      <dgm:prSet presAssocID="{473F1615-4388-4A27-A0DB-E0AB084D7442}" presName="desTx" presStyleLbl="alignAccFollowNode1" presStyleIdx="1" presStyleCnt="3" custLinFactNeighborX="0" custLinFactNeighborY="-2272">
        <dgm:presLayoutVars>
          <dgm:bulletEnabled val="1"/>
        </dgm:presLayoutVars>
      </dgm:prSet>
      <dgm:spPr/>
      <dgm:t>
        <a:bodyPr/>
        <a:lstStyle/>
        <a:p>
          <a:endParaRPr kumimoji="1" lang="ja-JP" altLang="en-US"/>
        </a:p>
      </dgm:t>
    </dgm:pt>
    <dgm:pt modelId="{6BEDD5AD-32DF-492E-9BE0-01BE0FE6BA45}" type="pres">
      <dgm:prSet presAssocID="{ECBB42C1-25DC-47A2-8AA6-D1208EBD2DF7}" presName="space" presStyleCnt="0"/>
      <dgm:spPr/>
    </dgm:pt>
    <dgm:pt modelId="{410EEF0E-77B8-49B7-996C-B41ABECA50F1}" type="pres">
      <dgm:prSet presAssocID="{32DAE5AE-EFD9-43E0-AC14-710AD7F5E341}" presName="composite" presStyleCnt="0"/>
      <dgm:spPr/>
    </dgm:pt>
    <dgm:pt modelId="{2525A782-1A7B-4088-BBD6-8CBC9A40C414}" type="pres">
      <dgm:prSet presAssocID="{32DAE5AE-EFD9-43E0-AC14-710AD7F5E341}" presName="parTx" presStyleLbl="alignNode1" presStyleIdx="2" presStyleCnt="3">
        <dgm:presLayoutVars>
          <dgm:chMax val="0"/>
          <dgm:chPref val="0"/>
          <dgm:bulletEnabled val="1"/>
        </dgm:presLayoutVars>
      </dgm:prSet>
      <dgm:spPr/>
      <dgm:t>
        <a:bodyPr/>
        <a:lstStyle/>
        <a:p>
          <a:endParaRPr kumimoji="1" lang="ja-JP" altLang="en-US"/>
        </a:p>
      </dgm:t>
    </dgm:pt>
    <dgm:pt modelId="{70666E75-2C2F-4376-BAC3-ABC7D36B9AAE}" type="pres">
      <dgm:prSet presAssocID="{32DAE5AE-EFD9-43E0-AC14-710AD7F5E341}" presName="desTx" presStyleLbl="alignAccFollowNode1" presStyleIdx="2" presStyleCnt="3">
        <dgm:presLayoutVars>
          <dgm:bulletEnabled val="1"/>
        </dgm:presLayoutVars>
      </dgm:prSet>
      <dgm:spPr/>
      <dgm:t>
        <a:bodyPr/>
        <a:lstStyle/>
        <a:p>
          <a:endParaRPr kumimoji="1" lang="ja-JP" altLang="en-US"/>
        </a:p>
      </dgm:t>
    </dgm:pt>
  </dgm:ptLst>
  <dgm:cxnLst>
    <dgm:cxn modelId="{DE883B67-0D92-4159-AA0D-53276030B4F3}" type="presOf" srcId="{05D93A4C-781D-4247-9062-EF63A60A6C04}" destId="{9042A641-29EC-418B-ABC6-DB6EC996754E}" srcOrd="0" destOrd="0" presId="urn:microsoft.com/office/officeart/2005/8/layout/hList1"/>
    <dgm:cxn modelId="{B2DADDE0-826E-4A59-B87F-3B9FDCF83722}" type="presOf" srcId="{32DAE5AE-EFD9-43E0-AC14-710AD7F5E341}" destId="{2525A782-1A7B-4088-BBD6-8CBC9A40C414}" srcOrd="0" destOrd="0" presId="urn:microsoft.com/office/officeart/2005/8/layout/hList1"/>
    <dgm:cxn modelId="{CAE8EE5E-7290-4DE6-93BB-31F4390AE236}" srcId="{C12C1A70-A033-4D09-BC68-05B18ABC5213}" destId="{34A7C43C-B676-43F5-8D19-AE83D1FC25F2}" srcOrd="0" destOrd="0" parTransId="{C539F376-5B5D-48B2-83A2-22EBBCDABD8E}" sibTransId="{FCC870F9-9188-4F54-AE8E-E3B7D522F853}"/>
    <dgm:cxn modelId="{97620D4E-E1DA-4236-8F14-ECD18A5F1C97}" type="presOf" srcId="{473F1615-4388-4A27-A0DB-E0AB084D7442}" destId="{A8484E35-7246-433E-A16D-640223D7850B}" srcOrd="0" destOrd="0" presId="urn:microsoft.com/office/officeart/2005/8/layout/hList1"/>
    <dgm:cxn modelId="{192DEE51-F704-44D6-9C3C-8178B58FE932}" type="presOf" srcId="{34A7C43C-B676-43F5-8D19-AE83D1FC25F2}" destId="{DD1348F2-3A6B-40FC-89CC-27048044FF34}" srcOrd="0" destOrd="0" presId="urn:microsoft.com/office/officeart/2005/8/layout/hList1"/>
    <dgm:cxn modelId="{3CEADF87-B966-42C1-919C-D5357D29C367}" type="presOf" srcId="{DD824B51-4A50-4D66-9E1E-844B956675D6}" destId="{4AF717D4-F3CD-4DCA-A68E-B1693E5BF09D}" srcOrd="0" destOrd="0" presId="urn:microsoft.com/office/officeart/2005/8/layout/hList1"/>
    <dgm:cxn modelId="{2579634C-DFD8-4DBD-9B9B-3417DD3F1825}" srcId="{C12C1A70-A033-4D09-BC68-05B18ABC5213}" destId="{32DAE5AE-EFD9-43E0-AC14-710AD7F5E341}" srcOrd="2" destOrd="0" parTransId="{4FD1C360-A4A6-466F-8514-5B1D679BDF29}" sibTransId="{9A3E499F-3214-46B7-8264-51FAFBAE1F75}"/>
    <dgm:cxn modelId="{A10EED09-29E9-4E64-A000-5C108176F54F}" type="presOf" srcId="{C12C1A70-A033-4D09-BC68-05B18ABC5213}" destId="{270AD805-3936-4F5D-9627-26034AC7F60B}" srcOrd="0" destOrd="0" presId="urn:microsoft.com/office/officeart/2005/8/layout/hList1"/>
    <dgm:cxn modelId="{62020BB0-9953-4178-AF61-4CAF3B1F07CC}" type="presOf" srcId="{3755E267-AE0D-4F63-B4D5-93EB932DBFAC}" destId="{70666E75-2C2F-4376-BAC3-ABC7D36B9AAE}" srcOrd="0" destOrd="0" presId="urn:microsoft.com/office/officeart/2005/8/layout/hList1"/>
    <dgm:cxn modelId="{E4F01444-0371-4BD8-997E-A2A2038D6AA1}" srcId="{473F1615-4388-4A27-A0DB-E0AB084D7442}" destId="{05D93A4C-781D-4247-9062-EF63A60A6C04}" srcOrd="0" destOrd="0" parTransId="{B139464B-CDB8-4097-BD02-F9840B246D38}" sibTransId="{AA1A927B-9090-40E6-A2DC-61A9D521C573}"/>
    <dgm:cxn modelId="{005C95B2-8E68-4BAD-904E-656E411D03F7}" srcId="{34A7C43C-B676-43F5-8D19-AE83D1FC25F2}" destId="{DD824B51-4A50-4D66-9E1E-844B956675D6}" srcOrd="0" destOrd="0" parTransId="{AE1EC8A0-01C0-40E2-B34D-146272776FC2}" sibTransId="{C2B42DBB-28A6-4634-9BA7-6D7D7F8B30DA}"/>
    <dgm:cxn modelId="{765F86B4-7575-4AC4-8DE6-B44C29F31EB8}" srcId="{32DAE5AE-EFD9-43E0-AC14-710AD7F5E341}" destId="{3755E267-AE0D-4F63-B4D5-93EB932DBFAC}" srcOrd="0" destOrd="0" parTransId="{3E9E4DDF-1406-4D6A-8BFF-0FF6AD952A7C}" sibTransId="{67DE4BA5-D603-49FF-BF15-3790BDF8B0C7}"/>
    <dgm:cxn modelId="{8BCC94C8-9FA0-4A66-A63E-04F660556BCF}" srcId="{C12C1A70-A033-4D09-BC68-05B18ABC5213}" destId="{473F1615-4388-4A27-A0DB-E0AB084D7442}" srcOrd="1" destOrd="0" parTransId="{901B07AD-7AE5-4A7C-AA20-E0D6BA936B94}" sibTransId="{ECBB42C1-25DC-47A2-8AA6-D1208EBD2DF7}"/>
    <dgm:cxn modelId="{E1F2F201-E6F3-4772-A7E1-7149095F84BF}" type="presParOf" srcId="{270AD805-3936-4F5D-9627-26034AC7F60B}" destId="{54704D26-179C-4A1A-93E5-7D0104AE7A55}" srcOrd="0" destOrd="0" presId="urn:microsoft.com/office/officeart/2005/8/layout/hList1"/>
    <dgm:cxn modelId="{A2EB7EA4-20E5-4274-BED8-7B0769C2CC4A}" type="presParOf" srcId="{54704D26-179C-4A1A-93E5-7D0104AE7A55}" destId="{DD1348F2-3A6B-40FC-89CC-27048044FF34}" srcOrd="0" destOrd="0" presId="urn:microsoft.com/office/officeart/2005/8/layout/hList1"/>
    <dgm:cxn modelId="{3E2E4F78-0EF4-43BD-A4F9-364FE96E8347}" type="presParOf" srcId="{54704D26-179C-4A1A-93E5-7D0104AE7A55}" destId="{4AF717D4-F3CD-4DCA-A68E-B1693E5BF09D}" srcOrd="1" destOrd="0" presId="urn:microsoft.com/office/officeart/2005/8/layout/hList1"/>
    <dgm:cxn modelId="{1AD5DCBD-5854-4109-AAE9-AF9446A217E6}" type="presParOf" srcId="{270AD805-3936-4F5D-9627-26034AC7F60B}" destId="{26A9F45A-DE5A-4B26-A703-569B8FC53A76}" srcOrd="1" destOrd="0" presId="urn:microsoft.com/office/officeart/2005/8/layout/hList1"/>
    <dgm:cxn modelId="{628679A2-0962-4336-8656-59FF6491CD88}" type="presParOf" srcId="{270AD805-3936-4F5D-9627-26034AC7F60B}" destId="{1A813741-B77C-4B1C-863B-A8F6FD098E50}" srcOrd="2" destOrd="0" presId="urn:microsoft.com/office/officeart/2005/8/layout/hList1"/>
    <dgm:cxn modelId="{566F5498-01B7-4846-9F52-6AF9146810D9}" type="presParOf" srcId="{1A813741-B77C-4B1C-863B-A8F6FD098E50}" destId="{A8484E35-7246-433E-A16D-640223D7850B}" srcOrd="0" destOrd="0" presId="urn:microsoft.com/office/officeart/2005/8/layout/hList1"/>
    <dgm:cxn modelId="{89FB0701-7A91-40F9-88A9-5F54F752A11A}" type="presParOf" srcId="{1A813741-B77C-4B1C-863B-A8F6FD098E50}" destId="{9042A641-29EC-418B-ABC6-DB6EC996754E}" srcOrd="1" destOrd="0" presId="urn:microsoft.com/office/officeart/2005/8/layout/hList1"/>
    <dgm:cxn modelId="{89B7FF05-1716-4CC5-AD33-EE210909CEAF}" type="presParOf" srcId="{270AD805-3936-4F5D-9627-26034AC7F60B}" destId="{6BEDD5AD-32DF-492E-9BE0-01BE0FE6BA45}" srcOrd="3" destOrd="0" presId="urn:microsoft.com/office/officeart/2005/8/layout/hList1"/>
    <dgm:cxn modelId="{F446F846-B6E5-49E8-BD6B-DDA3CF163A8A}" type="presParOf" srcId="{270AD805-3936-4F5D-9627-26034AC7F60B}" destId="{410EEF0E-77B8-49B7-996C-B41ABECA50F1}" srcOrd="4" destOrd="0" presId="urn:microsoft.com/office/officeart/2005/8/layout/hList1"/>
    <dgm:cxn modelId="{5688273C-4299-446E-BE73-5F28B46FFF34}" type="presParOf" srcId="{410EEF0E-77B8-49B7-996C-B41ABECA50F1}" destId="{2525A782-1A7B-4088-BBD6-8CBC9A40C414}" srcOrd="0" destOrd="0" presId="urn:microsoft.com/office/officeart/2005/8/layout/hList1"/>
    <dgm:cxn modelId="{5AC4F634-6536-469E-B88B-1D482E6C3690}" type="presParOf" srcId="{410EEF0E-77B8-49B7-996C-B41ABECA50F1}" destId="{70666E75-2C2F-4376-BAC3-ABC7D36B9A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708B01-44D4-44FE-9CD2-FFE1342F4F7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32AB01EE-AFAC-46E2-A38E-393BA168E503}">
      <dgm:prSet/>
      <dgm:spPr/>
      <dgm:t>
        <a:bodyPr/>
        <a:lstStyle/>
        <a:p>
          <a:r>
            <a:rPr kumimoji="1" lang="ja-JP" altLang="en-US" dirty="0"/>
            <a:t>若い世代の障害者が障害者スポーツを始めるきっかけづくり</a:t>
          </a:r>
        </a:p>
      </dgm:t>
    </dgm:pt>
    <dgm:pt modelId="{C30047D2-B9E1-490A-BB96-5B6A6C2FD201}" type="parTrans" cxnId="{F1620807-96E5-4656-A32B-DADD7036F464}">
      <dgm:prSet/>
      <dgm:spPr/>
      <dgm:t>
        <a:bodyPr/>
        <a:lstStyle/>
        <a:p>
          <a:endParaRPr kumimoji="1" lang="ja-JP" altLang="en-US"/>
        </a:p>
      </dgm:t>
    </dgm:pt>
    <dgm:pt modelId="{7F5B3D8C-EE60-467E-9E3F-40D3E4B9E948}" type="sibTrans" cxnId="{F1620807-96E5-4656-A32B-DADD7036F464}">
      <dgm:prSet/>
      <dgm:spPr/>
      <dgm:t>
        <a:bodyPr/>
        <a:lstStyle/>
        <a:p>
          <a:endParaRPr kumimoji="1" lang="ja-JP" altLang="en-US"/>
        </a:p>
      </dgm:t>
    </dgm:pt>
    <dgm:pt modelId="{AF243E92-E1A7-4BC2-BFAF-5938DB666C5F}">
      <dgm:prSet/>
      <dgm:spPr/>
      <dgm:t>
        <a:bodyPr/>
        <a:lstStyle/>
        <a:p>
          <a:r>
            <a:rPr kumimoji="1" lang="ja-JP" altLang="en-US" dirty="0"/>
            <a:t>若年層アスリートの育成環境整備</a:t>
          </a:r>
        </a:p>
      </dgm:t>
    </dgm:pt>
    <dgm:pt modelId="{4B41AB2A-391F-4015-B52B-AF1E083D1BDD}" type="parTrans" cxnId="{15628B34-F8E9-48FA-A9DA-364BC0E215BF}">
      <dgm:prSet/>
      <dgm:spPr/>
      <dgm:t>
        <a:bodyPr/>
        <a:lstStyle/>
        <a:p>
          <a:endParaRPr kumimoji="1" lang="ja-JP" altLang="en-US"/>
        </a:p>
      </dgm:t>
    </dgm:pt>
    <dgm:pt modelId="{A2F3CB94-8959-41BC-B662-95AAA668B016}" type="sibTrans" cxnId="{15628B34-F8E9-48FA-A9DA-364BC0E215BF}">
      <dgm:prSet/>
      <dgm:spPr/>
      <dgm:t>
        <a:bodyPr/>
        <a:lstStyle/>
        <a:p>
          <a:endParaRPr kumimoji="1" lang="ja-JP" altLang="en-US"/>
        </a:p>
      </dgm:t>
    </dgm:pt>
    <dgm:pt modelId="{281B6800-DF7B-4D0E-9A9A-90D2F9FC6818}">
      <dgm:prSet/>
      <dgm:spPr/>
      <dgm:t>
        <a:bodyPr/>
        <a:lstStyle/>
        <a:p>
          <a:r>
            <a:rPr kumimoji="1" lang="ja-JP" altLang="en-US" dirty="0"/>
            <a:t>障害者がスポーツ全般に触れる機会の増加</a:t>
          </a:r>
        </a:p>
      </dgm:t>
    </dgm:pt>
    <dgm:pt modelId="{3E3A7661-D4EF-4463-8770-7DD936551394}" type="sibTrans" cxnId="{FDB05876-6E71-4773-97B7-80C66A576E15}">
      <dgm:prSet/>
      <dgm:spPr/>
      <dgm:t>
        <a:bodyPr/>
        <a:lstStyle/>
        <a:p>
          <a:endParaRPr kumimoji="1" lang="ja-JP" altLang="en-US"/>
        </a:p>
      </dgm:t>
    </dgm:pt>
    <dgm:pt modelId="{53FD9302-13B3-4287-8858-3D1FF4792725}" type="parTrans" cxnId="{FDB05876-6E71-4773-97B7-80C66A576E15}">
      <dgm:prSet/>
      <dgm:spPr/>
      <dgm:t>
        <a:bodyPr/>
        <a:lstStyle/>
        <a:p>
          <a:endParaRPr kumimoji="1" lang="ja-JP" altLang="en-US"/>
        </a:p>
      </dgm:t>
    </dgm:pt>
    <dgm:pt modelId="{2BB215F6-62E6-41D2-8F96-EEBB857E3BBF}" type="pres">
      <dgm:prSet presAssocID="{50708B01-44D4-44FE-9CD2-FFE1342F4F7B}" presName="outerComposite" presStyleCnt="0">
        <dgm:presLayoutVars>
          <dgm:chMax val="5"/>
          <dgm:dir/>
          <dgm:resizeHandles val="exact"/>
        </dgm:presLayoutVars>
      </dgm:prSet>
      <dgm:spPr/>
      <dgm:t>
        <a:bodyPr/>
        <a:lstStyle/>
        <a:p>
          <a:endParaRPr kumimoji="1" lang="ja-JP" altLang="en-US"/>
        </a:p>
      </dgm:t>
    </dgm:pt>
    <dgm:pt modelId="{CA33D78A-977D-4D63-B553-8FB06A6D3D61}" type="pres">
      <dgm:prSet presAssocID="{50708B01-44D4-44FE-9CD2-FFE1342F4F7B}" presName="dummyMaxCanvas" presStyleCnt="0">
        <dgm:presLayoutVars/>
      </dgm:prSet>
      <dgm:spPr/>
    </dgm:pt>
    <dgm:pt modelId="{3B0C6F81-AB95-497D-BD44-154CB1A31B89}" type="pres">
      <dgm:prSet presAssocID="{50708B01-44D4-44FE-9CD2-FFE1342F4F7B}" presName="ThreeNodes_1" presStyleLbl="node1" presStyleIdx="0" presStyleCnt="3">
        <dgm:presLayoutVars>
          <dgm:bulletEnabled val="1"/>
        </dgm:presLayoutVars>
      </dgm:prSet>
      <dgm:spPr/>
      <dgm:t>
        <a:bodyPr/>
        <a:lstStyle/>
        <a:p>
          <a:endParaRPr kumimoji="1" lang="ja-JP" altLang="en-US"/>
        </a:p>
      </dgm:t>
    </dgm:pt>
    <dgm:pt modelId="{E7F65E14-6DD0-4179-A93B-B82462BAA314}" type="pres">
      <dgm:prSet presAssocID="{50708B01-44D4-44FE-9CD2-FFE1342F4F7B}" presName="ThreeNodes_2" presStyleLbl="node1" presStyleIdx="1" presStyleCnt="3">
        <dgm:presLayoutVars>
          <dgm:bulletEnabled val="1"/>
        </dgm:presLayoutVars>
      </dgm:prSet>
      <dgm:spPr/>
      <dgm:t>
        <a:bodyPr/>
        <a:lstStyle/>
        <a:p>
          <a:endParaRPr kumimoji="1" lang="ja-JP" altLang="en-US"/>
        </a:p>
      </dgm:t>
    </dgm:pt>
    <dgm:pt modelId="{B117762B-E82B-4F97-B9E8-62E63D38FBAF}" type="pres">
      <dgm:prSet presAssocID="{50708B01-44D4-44FE-9CD2-FFE1342F4F7B}" presName="ThreeNodes_3" presStyleLbl="node1" presStyleIdx="2" presStyleCnt="3">
        <dgm:presLayoutVars>
          <dgm:bulletEnabled val="1"/>
        </dgm:presLayoutVars>
      </dgm:prSet>
      <dgm:spPr/>
      <dgm:t>
        <a:bodyPr/>
        <a:lstStyle/>
        <a:p>
          <a:endParaRPr kumimoji="1" lang="ja-JP" altLang="en-US"/>
        </a:p>
      </dgm:t>
    </dgm:pt>
    <dgm:pt modelId="{8112B419-9DA8-4000-880F-8BCDCDE8F751}" type="pres">
      <dgm:prSet presAssocID="{50708B01-44D4-44FE-9CD2-FFE1342F4F7B}" presName="ThreeConn_1-2" presStyleLbl="fgAccFollowNode1" presStyleIdx="0" presStyleCnt="2">
        <dgm:presLayoutVars>
          <dgm:bulletEnabled val="1"/>
        </dgm:presLayoutVars>
      </dgm:prSet>
      <dgm:spPr/>
      <dgm:t>
        <a:bodyPr/>
        <a:lstStyle/>
        <a:p>
          <a:endParaRPr kumimoji="1" lang="ja-JP" altLang="en-US"/>
        </a:p>
      </dgm:t>
    </dgm:pt>
    <dgm:pt modelId="{5A1EBF02-0305-41BC-BCB7-D32040792417}" type="pres">
      <dgm:prSet presAssocID="{50708B01-44D4-44FE-9CD2-FFE1342F4F7B}" presName="ThreeConn_2-3" presStyleLbl="fgAccFollowNode1" presStyleIdx="1" presStyleCnt="2">
        <dgm:presLayoutVars>
          <dgm:bulletEnabled val="1"/>
        </dgm:presLayoutVars>
      </dgm:prSet>
      <dgm:spPr/>
      <dgm:t>
        <a:bodyPr/>
        <a:lstStyle/>
        <a:p>
          <a:endParaRPr kumimoji="1" lang="ja-JP" altLang="en-US"/>
        </a:p>
      </dgm:t>
    </dgm:pt>
    <dgm:pt modelId="{0E0259B4-EE1E-4CBF-834C-B2995D2D37A7}" type="pres">
      <dgm:prSet presAssocID="{50708B01-44D4-44FE-9CD2-FFE1342F4F7B}" presName="ThreeNodes_1_text" presStyleLbl="node1" presStyleIdx="2" presStyleCnt="3">
        <dgm:presLayoutVars>
          <dgm:bulletEnabled val="1"/>
        </dgm:presLayoutVars>
      </dgm:prSet>
      <dgm:spPr/>
      <dgm:t>
        <a:bodyPr/>
        <a:lstStyle/>
        <a:p>
          <a:endParaRPr kumimoji="1" lang="ja-JP" altLang="en-US"/>
        </a:p>
      </dgm:t>
    </dgm:pt>
    <dgm:pt modelId="{D0BDF8C8-89F5-4087-A8F2-40E5B2F6B8F9}" type="pres">
      <dgm:prSet presAssocID="{50708B01-44D4-44FE-9CD2-FFE1342F4F7B}" presName="ThreeNodes_2_text" presStyleLbl="node1" presStyleIdx="2" presStyleCnt="3">
        <dgm:presLayoutVars>
          <dgm:bulletEnabled val="1"/>
        </dgm:presLayoutVars>
      </dgm:prSet>
      <dgm:spPr/>
      <dgm:t>
        <a:bodyPr/>
        <a:lstStyle/>
        <a:p>
          <a:endParaRPr kumimoji="1" lang="ja-JP" altLang="en-US"/>
        </a:p>
      </dgm:t>
    </dgm:pt>
    <dgm:pt modelId="{BB06E15F-ECE3-45F5-9661-ED0701E7C79C}" type="pres">
      <dgm:prSet presAssocID="{50708B01-44D4-44FE-9CD2-FFE1342F4F7B}" presName="ThreeNodes_3_text" presStyleLbl="node1" presStyleIdx="2" presStyleCnt="3">
        <dgm:presLayoutVars>
          <dgm:bulletEnabled val="1"/>
        </dgm:presLayoutVars>
      </dgm:prSet>
      <dgm:spPr/>
      <dgm:t>
        <a:bodyPr/>
        <a:lstStyle/>
        <a:p>
          <a:endParaRPr kumimoji="1" lang="ja-JP" altLang="en-US"/>
        </a:p>
      </dgm:t>
    </dgm:pt>
  </dgm:ptLst>
  <dgm:cxnLst>
    <dgm:cxn modelId="{30BD3FE4-5212-456D-AAB7-6F8DECB3B771}" type="presOf" srcId="{32AB01EE-AFAC-46E2-A38E-393BA168E503}" destId="{E7F65E14-6DD0-4179-A93B-B82462BAA314}" srcOrd="0" destOrd="0" presId="urn:microsoft.com/office/officeart/2005/8/layout/vProcess5"/>
    <dgm:cxn modelId="{14948991-DDFC-4A8E-8F79-F1AF15344A15}" type="presOf" srcId="{7F5B3D8C-EE60-467E-9E3F-40D3E4B9E948}" destId="{5A1EBF02-0305-41BC-BCB7-D32040792417}" srcOrd="0" destOrd="0" presId="urn:microsoft.com/office/officeart/2005/8/layout/vProcess5"/>
    <dgm:cxn modelId="{F1620807-96E5-4656-A32B-DADD7036F464}" srcId="{50708B01-44D4-44FE-9CD2-FFE1342F4F7B}" destId="{32AB01EE-AFAC-46E2-A38E-393BA168E503}" srcOrd="1" destOrd="0" parTransId="{C30047D2-B9E1-490A-BB96-5B6A6C2FD201}" sibTransId="{7F5B3D8C-EE60-467E-9E3F-40D3E4B9E948}"/>
    <dgm:cxn modelId="{09A56DC2-9701-4CAB-B43C-45BFDF944010}" type="presOf" srcId="{281B6800-DF7B-4D0E-9A9A-90D2F9FC6818}" destId="{3B0C6F81-AB95-497D-BD44-154CB1A31B89}" srcOrd="0" destOrd="0" presId="urn:microsoft.com/office/officeart/2005/8/layout/vProcess5"/>
    <dgm:cxn modelId="{B21B5D2E-FC8B-4F19-8373-B9F08D1F8BC5}" type="presOf" srcId="{3E3A7661-D4EF-4463-8770-7DD936551394}" destId="{8112B419-9DA8-4000-880F-8BCDCDE8F751}" srcOrd="0" destOrd="0" presId="urn:microsoft.com/office/officeart/2005/8/layout/vProcess5"/>
    <dgm:cxn modelId="{27660911-924A-4643-9DBA-8B19BC17927E}" type="presOf" srcId="{281B6800-DF7B-4D0E-9A9A-90D2F9FC6818}" destId="{0E0259B4-EE1E-4CBF-834C-B2995D2D37A7}" srcOrd="1" destOrd="0" presId="urn:microsoft.com/office/officeart/2005/8/layout/vProcess5"/>
    <dgm:cxn modelId="{26CC70D3-27C2-406D-B55C-1EBDDAB75C78}" type="presOf" srcId="{32AB01EE-AFAC-46E2-A38E-393BA168E503}" destId="{D0BDF8C8-89F5-4087-A8F2-40E5B2F6B8F9}" srcOrd="1" destOrd="0" presId="urn:microsoft.com/office/officeart/2005/8/layout/vProcess5"/>
    <dgm:cxn modelId="{D3111EC9-38B9-476F-9423-C59A66D34893}" type="presOf" srcId="{50708B01-44D4-44FE-9CD2-FFE1342F4F7B}" destId="{2BB215F6-62E6-41D2-8F96-EEBB857E3BBF}" srcOrd="0" destOrd="0" presId="urn:microsoft.com/office/officeart/2005/8/layout/vProcess5"/>
    <dgm:cxn modelId="{9C32B1B9-67BD-4F2A-A67B-0A0AC9AE08FC}" type="presOf" srcId="{AF243E92-E1A7-4BC2-BFAF-5938DB666C5F}" destId="{B117762B-E82B-4F97-B9E8-62E63D38FBAF}" srcOrd="0" destOrd="0" presId="urn:microsoft.com/office/officeart/2005/8/layout/vProcess5"/>
    <dgm:cxn modelId="{021419EB-7A4B-4885-8C1C-B5779434E4E4}" type="presOf" srcId="{AF243E92-E1A7-4BC2-BFAF-5938DB666C5F}" destId="{BB06E15F-ECE3-45F5-9661-ED0701E7C79C}" srcOrd="1" destOrd="0" presId="urn:microsoft.com/office/officeart/2005/8/layout/vProcess5"/>
    <dgm:cxn modelId="{FDB05876-6E71-4773-97B7-80C66A576E15}" srcId="{50708B01-44D4-44FE-9CD2-FFE1342F4F7B}" destId="{281B6800-DF7B-4D0E-9A9A-90D2F9FC6818}" srcOrd="0" destOrd="0" parTransId="{53FD9302-13B3-4287-8858-3D1FF4792725}" sibTransId="{3E3A7661-D4EF-4463-8770-7DD936551394}"/>
    <dgm:cxn modelId="{15628B34-F8E9-48FA-A9DA-364BC0E215BF}" srcId="{50708B01-44D4-44FE-9CD2-FFE1342F4F7B}" destId="{AF243E92-E1A7-4BC2-BFAF-5938DB666C5F}" srcOrd="2" destOrd="0" parTransId="{4B41AB2A-391F-4015-B52B-AF1E083D1BDD}" sibTransId="{A2F3CB94-8959-41BC-B662-95AAA668B016}"/>
    <dgm:cxn modelId="{D3601171-8B9E-4F48-AF91-D9B54FB43955}" type="presParOf" srcId="{2BB215F6-62E6-41D2-8F96-EEBB857E3BBF}" destId="{CA33D78A-977D-4D63-B553-8FB06A6D3D61}" srcOrd="0" destOrd="0" presId="urn:microsoft.com/office/officeart/2005/8/layout/vProcess5"/>
    <dgm:cxn modelId="{9AD5243E-BB93-4D4B-97C7-CF3D131E7277}" type="presParOf" srcId="{2BB215F6-62E6-41D2-8F96-EEBB857E3BBF}" destId="{3B0C6F81-AB95-497D-BD44-154CB1A31B89}" srcOrd="1" destOrd="0" presId="urn:microsoft.com/office/officeart/2005/8/layout/vProcess5"/>
    <dgm:cxn modelId="{6EDE0E23-F4B5-4155-A5E0-21756B79B6E6}" type="presParOf" srcId="{2BB215F6-62E6-41D2-8F96-EEBB857E3BBF}" destId="{E7F65E14-6DD0-4179-A93B-B82462BAA314}" srcOrd="2" destOrd="0" presId="urn:microsoft.com/office/officeart/2005/8/layout/vProcess5"/>
    <dgm:cxn modelId="{BF3FD38E-6C04-45F9-A977-0DFFCB4ABE49}" type="presParOf" srcId="{2BB215F6-62E6-41D2-8F96-EEBB857E3BBF}" destId="{B117762B-E82B-4F97-B9E8-62E63D38FBAF}" srcOrd="3" destOrd="0" presId="urn:microsoft.com/office/officeart/2005/8/layout/vProcess5"/>
    <dgm:cxn modelId="{9AFF6A43-A041-495F-9AB6-D112DEC7A63B}" type="presParOf" srcId="{2BB215F6-62E6-41D2-8F96-EEBB857E3BBF}" destId="{8112B419-9DA8-4000-880F-8BCDCDE8F751}" srcOrd="4" destOrd="0" presId="urn:microsoft.com/office/officeart/2005/8/layout/vProcess5"/>
    <dgm:cxn modelId="{EE280C5D-0E28-40F8-AA2D-F897BFEA0D09}" type="presParOf" srcId="{2BB215F6-62E6-41D2-8F96-EEBB857E3BBF}" destId="{5A1EBF02-0305-41BC-BCB7-D32040792417}" srcOrd="5" destOrd="0" presId="urn:microsoft.com/office/officeart/2005/8/layout/vProcess5"/>
    <dgm:cxn modelId="{8DE10DC7-59EA-4868-B918-6E3854BE9969}" type="presParOf" srcId="{2BB215F6-62E6-41D2-8F96-EEBB857E3BBF}" destId="{0E0259B4-EE1E-4CBF-834C-B2995D2D37A7}" srcOrd="6" destOrd="0" presId="urn:microsoft.com/office/officeart/2005/8/layout/vProcess5"/>
    <dgm:cxn modelId="{08789FE6-928B-4D50-B696-C1D2FE24E559}" type="presParOf" srcId="{2BB215F6-62E6-41D2-8F96-EEBB857E3BBF}" destId="{D0BDF8C8-89F5-4087-A8F2-40E5B2F6B8F9}" srcOrd="7" destOrd="0" presId="urn:microsoft.com/office/officeart/2005/8/layout/vProcess5"/>
    <dgm:cxn modelId="{E417F057-1549-47B1-A98D-65A7183C716C}" type="presParOf" srcId="{2BB215F6-62E6-41D2-8F96-EEBB857E3BBF}" destId="{BB06E15F-ECE3-45F5-9661-ED0701E7C79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708B01-44D4-44FE-9CD2-FFE1342F4F7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281B6800-DF7B-4D0E-9A9A-90D2F9FC6818}">
      <dgm:prSet/>
      <dgm:spPr/>
      <dgm:t>
        <a:bodyPr/>
        <a:lstStyle/>
        <a:p>
          <a:r>
            <a:rPr kumimoji="1" lang="ja-JP" altLang="en-US" dirty="0"/>
            <a:t>障害者がスポーツ全般に触れる機会の増加</a:t>
          </a:r>
        </a:p>
      </dgm:t>
    </dgm:pt>
    <dgm:pt modelId="{53FD9302-13B3-4287-8858-3D1FF4792725}" type="parTrans" cxnId="{FDB05876-6E71-4773-97B7-80C66A576E15}">
      <dgm:prSet/>
      <dgm:spPr/>
      <dgm:t>
        <a:bodyPr/>
        <a:lstStyle/>
        <a:p>
          <a:endParaRPr kumimoji="1" lang="ja-JP" altLang="en-US"/>
        </a:p>
      </dgm:t>
    </dgm:pt>
    <dgm:pt modelId="{3E3A7661-D4EF-4463-8770-7DD936551394}" type="sibTrans" cxnId="{FDB05876-6E71-4773-97B7-80C66A576E15}">
      <dgm:prSet/>
      <dgm:spPr/>
      <dgm:t>
        <a:bodyPr/>
        <a:lstStyle/>
        <a:p>
          <a:endParaRPr kumimoji="1" lang="ja-JP" altLang="en-US" dirty="0"/>
        </a:p>
      </dgm:t>
    </dgm:pt>
    <dgm:pt modelId="{32AB01EE-AFAC-46E2-A38E-393BA168E503}">
      <dgm:prSet/>
      <dgm:spPr/>
      <dgm:t>
        <a:bodyPr/>
        <a:lstStyle/>
        <a:p>
          <a:r>
            <a:rPr kumimoji="1" lang="ja-JP" altLang="en-US" dirty="0"/>
            <a:t>障害者スポーツを始めるきっかけづくり</a:t>
          </a:r>
        </a:p>
      </dgm:t>
    </dgm:pt>
    <dgm:pt modelId="{C30047D2-B9E1-490A-BB96-5B6A6C2FD201}" type="parTrans" cxnId="{F1620807-96E5-4656-A32B-DADD7036F464}">
      <dgm:prSet/>
      <dgm:spPr/>
      <dgm:t>
        <a:bodyPr/>
        <a:lstStyle/>
        <a:p>
          <a:endParaRPr kumimoji="1" lang="ja-JP" altLang="en-US"/>
        </a:p>
      </dgm:t>
    </dgm:pt>
    <dgm:pt modelId="{7F5B3D8C-EE60-467E-9E3F-40D3E4B9E948}" type="sibTrans" cxnId="{F1620807-96E5-4656-A32B-DADD7036F464}">
      <dgm:prSet/>
      <dgm:spPr/>
      <dgm:t>
        <a:bodyPr/>
        <a:lstStyle/>
        <a:p>
          <a:endParaRPr kumimoji="1" lang="ja-JP" altLang="en-US" dirty="0"/>
        </a:p>
      </dgm:t>
    </dgm:pt>
    <dgm:pt modelId="{AF243E92-E1A7-4BC2-BFAF-5938DB666C5F}">
      <dgm:prSet/>
      <dgm:spPr/>
      <dgm:t>
        <a:bodyPr/>
        <a:lstStyle/>
        <a:p>
          <a:r>
            <a:rPr kumimoji="1" lang="ja-JP" altLang="en-US" dirty="0"/>
            <a:t>若年層アスリートの育成環境整備</a:t>
          </a:r>
        </a:p>
      </dgm:t>
    </dgm:pt>
    <dgm:pt modelId="{4B41AB2A-391F-4015-B52B-AF1E083D1BDD}" type="parTrans" cxnId="{15628B34-F8E9-48FA-A9DA-364BC0E215BF}">
      <dgm:prSet/>
      <dgm:spPr/>
      <dgm:t>
        <a:bodyPr/>
        <a:lstStyle/>
        <a:p>
          <a:endParaRPr kumimoji="1" lang="ja-JP" altLang="en-US"/>
        </a:p>
      </dgm:t>
    </dgm:pt>
    <dgm:pt modelId="{A2F3CB94-8959-41BC-B662-95AAA668B016}" type="sibTrans" cxnId="{15628B34-F8E9-48FA-A9DA-364BC0E215BF}">
      <dgm:prSet/>
      <dgm:spPr/>
      <dgm:t>
        <a:bodyPr/>
        <a:lstStyle/>
        <a:p>
          <a:endParaRPr kumimoji="1" lang="ja-JP" altLang="en-US"/>
        </a:p>
      </dgm:t>
    </dgm:pt>
    <dgm:pt modelId="{2BB215F6-62E6-41D2-8F96-EEBB857E3BBF}" type="pres">
      <dgm:prSet presAssocID="{50708B01-44D4-44FE-9CD2-FFE1342F4F7B}" presName="outerComposite" presStyleCnt="0">
        <dgm:presLayoutVars>
          <dgm:chMax val="5"/>
          <dgm:dir/>
          <dgm:resizeHandles val="exact"/>
        </dgm:presLayoutVars>
      </dgm:prSet>
      <dgm:spPr/>
      <dgm:t>
        <a:bodyPr/>
        <a:lstStyle/>
        <a:p>
          <a:endParaRPr kumimoji="1" lang="ja-JP" altLang="en-US"/>
        </a:p>
      </dgm:t>
    </dgm:pt>
    <dgm:pt modelId="{CA33D78A-977D-4D63-B553-8FB06A6D3D61}" type="pres">
      <dgm:prSet presAssocID="{50708B01-44D4-44FE-9CD2-FFE1342F4F7B}" presName="dummyMaxCanvas" presStyleCnt="0">
        <dgm:presLayoutVars/>
      </dgm:prSet>
      <dgm:spPr/>
    </dgm:pt>
    <dgm:pt modelId="{3B0C6F81-AB95-497D-BD44-154CB1A31B89}" type="pres">
      <dgm:prSet presAssocID="{50708B01-44D4-44FE-9CD2-FFE1342F4F7B}" presName="ThreeNodes_1" presStyleLbl="node1" presStyleIdx="0" presStyleCnt="3">
        <dgm:presLayoutVars>
          <dgm:bulletEnabled val="1"/>
        </dgm:presLayoutVars>
      </dgm:prSet>
      <dgm:spPr/>
      <dgm:t>
        <a:bodyPr/>
        <a:lstStyle/>
        <a:p>
          <a:endParaRPr kumimoji="1" lang="ja-JP" altLang="en-US"/>
        </a:p>
      </dgm:t>
    </dgm:pt>
    <dgm:pt modelId="{E7F65E14-6DD0-4179-A93B-B82462BAA314}" type="pres">
      <dgm:prSet presAssocID="{50708B01-44D4-44FE-9CD2-FFE1342F4F7B}" presName="ThreeNodes_2" presStyleLbl="node1" presStyleIdx="1" presStyleCnt="3">
        <dgm:presLayoutVars>
          <dgm:bulletEnabled val="1"/>
        </dgm:presLayoutVars>
      </dgm:prSet>
      <dgm:spPr/>
      <dgm:t>
        <a:bodyPr/>
        <a:lstStyle/>
        <a:p>
          <a:endParaRPr kumimoji="1" lang="ja-JP" altLang="en-US"/>
        </a:p>
      </dgm:t>
    </dgm:pt>
    <dgm:pt modelId="{B117762B-E82B-4F97-B9E8-62E63D38FBAF}" type="pres">
      <dgm:prSet presAssocID="{50708B01-44D4-44FE-9CD2-FFE1342F4F7B}" presName="ThreeNodes_3" presStyleLbl="node1" presStyleIdx="2" presStyleCnt="3">
        <dgm:presLayoutVars>
          <dgm:bulletEnabled val="1"/>
        </dgm:presLayoutVars>
      </dgm:prSet>
      <dgm:spPr/>
      <dgm:t>
        <a:bodyPr/>
        <a:lstStyle/>
        <a:p>
          <a:endParaRPr kumimoji="1" lang="ja-JP" altLang="en-US"/>
        </a:p>
      </dgm:t>
    </dgm:pt>
    <dgm:pt modelId="{8112B419-9DA8-4000-880F-8BCDCDE8F751}" type="pres">
      <dgm:prSet presAssocID="{50708B01-44D4-44FE-9CD2-FFE1342F4F7B}" presName="ThreeConn_1-2" presStyleLbl="fgAccFollowNode1" presStyleIdx="0" presStyleCnt="2">
        <dgm:presLayoutVars>
          <dgm:bulletEnabled val="1"/>
        </dgm:presLayoutVars>
      </dgm:prSet>
      <dgm:spPr/>
      <dgm:t>
        <a:bodyPr/>
        <a:lstStyle/>
        <a:p>
          <a:endParaRPr kumimoji="1" lang="ja-JP" altLang="en-US"/>
        </a:p>
      </dgm:t>
    </dgm:pt>
    <dgm:pt modelId="{5A1EBF02-0305-41BC-BCB7-D32040792417}" type="pres">
      <dgm:prSet presAssocID="{50708B01-44D4-44FE-9CD2-FFE1342F4F7B}" presName="ThreeConn_2-3" presStyleLbl="fgAccFollowNode1" presStyleIdx="1" presStyleCnt="2">
        <dgm:presLayoutVars>
          <dgm:bulletEnabled val="1"/>
        </dgm:presLayoutVars>
      </dgm:prSet>
      <dgm:spPr/>
      <dgm:t>
        <a:bodyPr/>
        <a:lstStyle/>
        <a:p>
          <a:endParaRPr kumimoji="1" lang="ja-JP" altLang="en-US"/>
        </a:p>
      </dgm:t>
    </dgm:pt>
    <dgm:pt modelId="{0E0259B4-EE1E-4CBF-834C-B2995D2D37A7}" type="pres">
      <dgm:prSet presAssocID="{50708B01-44D4-44FE-9CD2-FFE1342F4F7B}" presName="ThreeNodes_1_text" presStyleLbl="node1" presStyleIdx="2" presStyleCnt="3">
        <dgm:presLayoutVars>
          <dgm:bulletEnabled val="1"/>
        </dgm:presLayoutVars>
      </dgm:prSet>
      <dgm:spPr/>
      <dgm:t>
        <a:bodyPr/>
        <a:lstStyle/>
        <a:p>
          <a:endParaRPr kumimoji="1" lang="ja-JP" altLang="en-US"/>
        </a:p>
      </dgm:t>
    </dgm:pt>
    <dgm:pt modelId="{D0BDF8C8-89F5-4087-A8F2-40E5B2F6B8F9}" type="pres">
      <dgm:prSet presAssocID="{50708B01-44D4-44FE-9CD2-FFE1342F4F7B}" presName="ThreeNodes_2_text" presStyleLbl="node1" presStyleIdx="2" presStyleCnt="3">
        <dgm:presLayoutVars>
          <dgm:bulletEnabled val="1"/>
        </dgm:presLayoutVars>
      </dgm:prSet>
      <dgm:spPr/>
      <dgm:t>
        <a:bodyPr/>
        <a:lstStyle/>
        <a:p>
          <a:endParaRPr kumimoji="1" lang="ja-JP" altLang="en-US"/>
        </a:p>
      </dgm:t>
    </dgm:pt>
    <dgm:pt modelId="{BB06E15F-ECE3-45F5-9661-ED0701E7C79C}" type="pres">
      <dgm:prSet presAssocID="{50708B01-44D4-44FE-9CD2-FFE1342F4F7B}" presName="ThreeNodes_3_text" presStyleLbl="node1" presStyleIdx="2" presStyleCnt="3">
        <dgm:presLayoutVars>
          <dgm:bulletEnabled val="1"/>
        </dgm:presLayoutVars>
      </dgm:prSet>
      <dgm:spPr/>
      <dgm:t>
        <a:bodyPr/>
        <a:lstStyle/>
        <a:p>
          <a:endParaRPr kumimoji="1" lang="ja-JP" altLang="en-US"/>
        </a:p>
      </dgm:t>
    </dgm:pt>
  </dgm:ptLst>
  <dgm:cxnLst>
    <dgm:cxn modelId="{2B1AE703-55AB-4E2E-A37C-D88305659DC4}" type="presOf" srcId="{3E3A7661-D4EF-4463-8770-7DD936551394}" destId="{8112B419-9DA8-4000-880F-8BCDCDE8F751}" srcOrd="0" destOrd="0" presId="urn:microsoft.com/office/officeart/2005/8/layout/vProcess5"/>
    <dgm:cxn modelId="{15628B34-F8E9-48FA-A9DA-364BC0E215BF}" srcId="{50708B01-44D4-44FE-9CD2-FFE1342F4F7B}" destId="{AF243E92-E1A7-4BC2-BFAF-5938DB666C5F}" srcOrd="2" destOrd="0" parTransId="{4B41AB2A-391F-4015-B52B-AF1E083D1BDD}" sibTransId="{A2F3CB94-8959-41BC-B662-95AAA668B016}"/>
    <dgm:cxn modelId="{FDB05876-6E71-4773-97B7-80C66A576E15}" srcId="{50708B01-44D4-44FE-9CD2-FFE1342F4F7B}" destId="{281B6800-DF7B-4D0E-9A9A-90D2F9FC6818}" srcOrd="0" destOrd="0" parTransId="{53FD9302-13B3-4287-8858-3D1FF4792725}" sibTransId="{3E3A7661-D4EF-4463-8770-7DD936551394}"/>
    <dgm:cxn modelId="{ED450AEC-9B7C-4A03-9CA4-DAF070F86B92}" type="presOf" srcId="{50708B01-44D4-44FE-9CD2-FFE1342F4F7B}" destId="{2BB215F6-62E6-41D2-8F96-EEBB857E3BBF}" srcOrd="0" destOrd="0" presId="urn:microsoft.com/office/officeart/2005/8/layout/vProcess5"/>
    <dgm:cxn modelId="{1E5BA56F-CD1A-47E3-A318-5C99E4EBA0E1}" type="presOf" srcId="{7F5B3D8C-EE60-467E-9E3F-40D3E4B9E948}" destId="{5A1EBF02-0305-41BC-BCB7-D32040792417}" srcOrd="0" destOrd="0" presId="urn:microsoft.com/office/officeart/2005/8/layout/vProcess5"/>
    <dgm:cxn modelId="{20F097F0-B18D-4487-8827-A08F551E073E}" type="presOf" srcId="{32AB01EE-AFAC-46E2-A38E-393BA168E503}" destId="{E7F65E14-6DD0-4179-A93B-B82462BAA314}" srcOrd="0" destOrd="0" presId="urn:microsoft.com/office/officeart/2005/8/layout/vProcess5"/>
    <dgm:cxn modelId="{F1620807-96E5-4656-A32B-DADD7036F464}" srcId="{50708B01-44D4-44FE-9CD2-FFE1342F4F7B}" destId="{32AB01EE-AFAC-46E2-A38E-393BA168E503}" srcOrd="1" destOrd="0" parTransId="{C30047D2-B9E1-490A-BB96-5B6A6C2FD201}" sibTransId="{7F5B3D8C-EE60-467E-9E3F-40D3E4B9E948}"/>
    <dgm:cxn modelId="{830C9447-869B-443F-82CE-BD3E22A713C6}" type="presOf" srcId="{281B6800-DF7B-4D0E-9A9A-90D2F9FC6818}" destId="{0E0259B4-EE1E-4CBF-834C-B2995D2D37A7}" srcOrd="1" destOrd="0" presId="urn:microsoft.com/office/officeart/2005/8/layout/vProcess5"/>
    <dgm:cxn modelId="{2107B558-E3B2-4159-80C2-143B3ED625C7}" type="presOf" srcId="{AF243E92-E1A7-4BC2-BFAF-5938DB666C5F}" destId="{B117762B-E82B-4F97-B9E8-62E63D38FBAF}" srcOrd="0" destOrd="0" presId="urn:microsoft.com/office/officeart/2005/8/layout/vProcess5"/>
    <dgm:cxn modelId="{56DC7C1C-02B9-49F0-B03A-4A7988FAA185}" type="presOf" srcId="{281B6800-DF7B-4D0E-9A9A-90D2F9FC6818}" destId="{3B0C6F81-AB95-497D-BD44-154CB1A31B89}" srcOrd="0" destOrd="0" presId="urn:microsoft.com/office/officeart/2005/8/layout/vProcess5"/>
    <dgm:cxn modelId="{90F9B664-26AF-4121-B8C5-8253302708B2}" type="presOf" srcId="{AF243E92-E1A7-4BC2-BFAF-5938DB666C5F}" destId="{BB06E15F-ECE3-45F5-9661-ED0701E7C79C}" srcOrd="1" destOrd="0" presId="urn:microsoft.com/office/officeart/2005/8/layout/vProcess5"/>
    <dgm:cxn modelId="{3C5B4D0B-90FC-4355-841A-92F0D7B280EA}" type="presOf" srcId="{32AB01EE-AFAC-46E2-A38E-393BA168E503}" destId="{D0BDF8C8-89F5-4087-A8F2-40E5B2F6B8F9}" srcOrd="1" destOrd="0" presId="urn:microsoft.com/office/officeart/2005/8/layout/vProcess5"/>
    <dgm:cxn modelId="{03C0D318-842B-4C46-B936-9D5C1168A086}" type="presParOf" srcId="{2BB215F6-62E6-41D2-8F96-EEBB857E3BBF}" destId="{CA33D78A-977D-4D63-B553-8FB06A6D3D61}" srcOrd="0" destOrd="0" presId="urn:microsoft.com/office/officeart/2005/8/layout/vProcess5"/>
    <dgm:cxn modelId="{4F2D389E-D925-46B3-BC00-9E4C6B49FF62}" type="presParOf" srcId="{2BB215F6-62E6-41D2-8F96-EEBB857E3BBF}" destId="{3B0C6F81-AB95-497D-BD44-154CB1A31B89}" srcOrd="1" destOrd="0" presId="urn:microsoft.com/office/officeart/2005/8/layout/vProcess5"/>
    <dgm:cxn modelId="{0F2157A7-B869-4EEB-85F0-05A8B4F094A6}" type="presParOf" srcId="{2BB215F6-62E6-41D2-8F96-EEBB857E3BBF}" destId="{E7F65E14-6DD0-4179-A93B-B82462BAA314}" srcOrd="2" destOrd="0" presId="urn:microsoft.com/office/officeart/2005/8/layout/vProcess5"/>
    <dgm:cxn modelId="{2872DB49-D9F4-46A9-A93A-8BDFE179ACD9}" type="presParOf" srcId="{2BB215F6-62E6-41D2-8F96-EEBB857E3BBF}" destId="{B117762B-E82B-4F97-B9E8-62E63D38FBAF}" srcOrd="3" destOrd="0" presId="urn:microsoft.com/office/officeart/2005/8/layout/vProcess5"/>
    <dgm:cxn modelId="{4C121439-ADDA-43A4-BCA9-BABE58701543}" type="presParOf" srcId="{2BB215F6-62E6-41D2-8F96-EEBB857E3BBF}" destId="{8112B419-9DA8-4000-880F-8BCDCDE8F751}" srcOrd="4" destOrd="0" presId="urn:microsoft.com/office/officeart/2005/8/layout/vProcess5"/>
    <dgm:cxn modelId="{2D1EC83F-1154-42DC-B5BE-2399BB9DDB0A}" type="presParOf" srcId="{2BB215F6-62E6-41D2-8F96-EEBB857E3BBF}" destId="{5A1EBF02-0305-41BC-BCB7-D32040792417}" srcOrd="5" destOrd="0" presId="urn:microsoft.com/office/officeart/2005/8/layout/vProcess5"/>
    <dgm:cxn modelId="{494A0BE1-D733-4ABF-8151-04BD56389E6E}" type="presParOf" srcId="{2BB215F6-62E6-41D2-8F96-EEBB857E3BBF}" destId="{0E0259B4-EE1E-4CBF-834C-B2995D2D37A7}" srcOrd="6" destOrd="0" presId="urn:microsoft.com/office/officeart/2005/8/layout/vProcess5"/>
    <dgm:cxn modelId="{3830008F-4811-4238-9E72-63695CD7B926}" type="presParOf" srcId="{2BB215F6-62E6-41D2-8F96-EEBB857E3BBF}" destId="{D0BDF8C8-89F5-4087-A8F2-40E5B2F6B8F9}" srcOrd="7" destOrd="0" presId="urn:microsoft.com/office/officeart/2005/8/layout/vProcess5"/>
    <dgm:cxn modelId="{837BA454-8229-4F3F-B5A0-34D6A34F5C2D}" type="presParOf" srcId="{2BB215F6-62E6-41D2-8F96-EEBB857E3BBF}" destId="{BB06E15F-ECE3-45F5-9661-ED0701E7C79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7E7B4-D76F-4817-969E-20E8A01D114C}">
      <dsp:nvSpPr>
        <dsp:cNvPr id="0" name=""/>
        <dsp:cNvSpPr/>
      </dsp:nvSpPr>
      <dsp:spPr>
        <a:xfrm>
          <a:off x="811746" y="0"/>
          <a:ext cx="6453428" cy="245238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C4AEF-15B0-4F08-B113-7326860236E6}">
      <dsp:nvSpPr>
        <dsp:cNvPr id="0" name=""/>
        <dsp:cNvSpPr/>
      </dsp:nvSpPr>
      <dsp:spPr>
        <a:xfrm>
          <a:off x="8155" y="735715"/>
          <a:ext cx="2443761" cy="9809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ja-JP" sz="2000" kern="1200" dirty="0"/>
            <a:t>パラスポーツ</a:t>
          </a:r>
          <a:endParaRPr kumimoji="1" lang="en-US" altLang="ja-JP" sz="2000" kern="1200" dirty="0"/>
        </a:p>
        <a:p>
          <a:pPr lvl="0" algn="ctr" defTabSz="889000" rtl="0">
            <a:lnSpc>
              <a:spcPct val="90000"/>
            </a:lnSpc>
            <a:spcBef>
              <a:spcPct val="0"/>
            </a:spcBef>
            <a:spcAft>
              <a:spcPct val="35000"/>
            </a:spcAft>
          </a:pPr>
          <a:r>
            <a:rPr kumimoji="1" lang="ja-JP" sz="2000" kern="1200" dirty="0"/>
            <a:t>デモンストレーション</a:t>
          </a:r>
          <a:endParaRPr lang="ja-JP" sz="2000" kern="1200" dirty="0"/>
        </a:p>
      </dsp:txBody>
      <dsp:txXfrm>
        <a:off x="56041" y="783601"/>
        <a:ext cx="2347989" cy="885182"/>
      </dsp:txXfrm>
    </dsp:sp>
    <dsp:sp modelId="{117DFE7E-ABC7-41D5-A212-95031F262717}">
      <dsp:nvSpPr>
        <dsp:cNvPr id="0" name=""/>
        <dsp:cNvSpPr/>
      </dsp:nvSpPr>
      <dsp:spPr>
        <a:xfrm>
          <a:off x="2574253" y="735715"/>
          <a:ext cx="2443761" cy="9809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ja-JP" sz="2000" kern="1200" dirty="0"/>
            <a:t>パラスポーツ体験</a:t>
          </a:r>
          <a:endParaRPr lang="ja-JP" sz="2000" kern="1200" dirty="0"/>
        </a:p>
      </dsp:txBody>
      <dsp:txXfrm>
        <a:off x="2622139" y="783601"/>
        <a:ext cx="2347989" cy="885182"/>
      </dsp:txXfrm>
    </dsp:sp>
    <dsp:sp modelId="{DC3CF313-A2ED-411F-841C-8516986557EA}">
      <dsp:nvSpPr>
        <dsp:cNvPr id="0" name=""/>
        <dsp:cNvSpPr/>
      </dsp:nvSpPr>
      <dsp:spPr>
        <a:xfrm>
          <a:off x="5140351" y="735715"/>
          <a:ext cx="2443761" cy="9809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ja-JP" sz="2000" kern="1200" dirty="0"/>
            <a:t>講話</a:t>
          </a:r>
          <a:endParaRPr lang="ja-JP" sz="2000" kern="1200" dirty="0"/>
        </a:p>
      </dsp:txBody>
      <dsp:txXfrm>
        <a:off x="5188237" y="783601"/>
        <a:ext cx="2347989" cy="885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FC408-0FB5-477C-90CA-D0FB642026DB}">
      <dsp:nvSpPr>
        <dsp:cNvPr id="0" name=""/>
        <dsp:cNvSpPr/>
      </dsp:nvSpPr>
      <dsp:spPr>
        <a:xfrm>
          <a:off x="2357811" y="187294"/>
          <a:ext cx="3512801" cy="351280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23097-1E35-47FD-A844-68EBF44A0EB7}">
      <dsp:nvSpPr>
        <dsp:cNvPr id="0" name=""/>
        <dsp:cNvSpPr/>
      </dsp:nvSpPr>
      <dsp:spPr>
        <a:xfrm>
          <a:off x="1690593" y="483205"/>
          <a:ext cx="2201942" cy="15160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400" b="1" kern="1200" dirty="0"/>
            <a:t>他者のことを自分ごととして考える心</a:t>
          </a:r>
          <a:endParaRPr lang="ja-JP" altLang="en-US" sz="2400" b="1" kern="1200" dirty="0"/>
        </a:p>
      </dsp:txBody>
      <dsp:txXfrm>
        <a:off x="1764602" y="557214"/>
        <a:ext cx="2053924" cy="1368064"/>
      </dsp:txXfrm>
    </dsp:sp>
    <dsp:sp modelId="{C3905C57-A52C-43F6-8D9D-C7448E18C44F}">
      <dsp:nvSpPr>
        <dsp:cNvPr id="0" name=""/>
        <dsp:cNvSpPr/>
      </dsp:nvSpPr>
      <dsp:spPr>
        <a:xfrm>
          <a:off x="4261592" y="483205"/>
          <a:ext cx="2211994" cy="15160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400" b="1" kern="1200" dirty="0"/>
            <a:t>障がいとはなにか？</a:t>
          </a:r>
          <a:endParaRPr lang="ja-JP" altLang="en-US" sz="2400" b="1" kern="1200" dirty="0"/>
        </a:p>
      </dsp:txBody>
      <dsp:txXfrm>
        <a:off x="4335601" y="557214"/>
        <a:ext cx="2063976" cy="1368064"/>
      </dsp:txXfrm>
    </dsp:sp>
    <dsp:sp modelId="{81CCDD3E-E9DD-478E-9085-52C503F93A48}">
      <dsp:nvSpPr>
        <dsp:cNvPr id="0" name=""/>
        <dsp:cNvSpPr/>
      </dsp:nvSpPr>
      <dsp:spPr>
        <a:xfrm>
          <a:off x="1639948" y="2052627"/>
          <a:ext cx="2252503" cy="15160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400" b="1" kern="1200" dirty="0"/>
            <a:t>可能性に挑戦する勇気</a:t>
          </a:r>
          <a:endParaRPr lang="ja-JP" altLang="en-US" sz="2400" b="1" kern="1200" dirty="0"/>
        </a:p>
      </dsp:txBody>
      <dsp:txXfrm>
        <a:off x="1713957" y="2126636"/>
        <a:ext cx="2104485" cy="1368064"/>
      </dsp:txXfrm>
    </dsp:sp>
    <dsp:sp modelId="{9F4EEBFE-D897-4C76-8538-EB5491A492AB}">
      <dsp:nvSpPr>
        <dsp:cNvPr id="0" name=""/>
        <dsp:cNvSpPr/>
      </dsp:nvSpPr>
      <dsp:spPr>
        <a:xfrm>
          <a:off x="4303777" y="2058548"/>
          <a:ext cx="2181808" cy="15211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400" b="1" kern="1200" dirty="0"/>
            <a:t>「夢」や「目標」を持つ力</a:t>
          </a:r>
          <a:endParaRPr lang="ja-JP" altLang="en-US" sz="2400" b="1" kern="1200" dirty="0"/>
        </a:p>
      </dsp:txBody>
      <dsp:txXfrm>
        <a:off x="4378031" y="2132802"/>
        <a:ext cx="2033300" cy="1372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b="0" i="0">
                <a:ea typeface="华文细黑" pitchFamily="2" charset="-122"/>
              </a:defRPr>
            </a:lvl1pPr>
          </a:lstStyle>
          <a:p>
            <a:pPr>
              <a:defRPr/>
            </a:pPr>
            <a:endParaRPr lang="en-US" altLang="ja-JP"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b="0" i="0">
                <a:ea typeface="华文细黑" pitchFamily="2" charset="-122"/>
              </a:defRPr>
            </a:lvl1pPr>
          </a:lstStyle>
          <a:p>
            <a:pPr>
              <a:defRPr/>
            </a:pPr>
            <a:endParaRPr lang="en-US" altLang="ja-JP" dirty="0"/>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b="0" i="0">
                <a:ea typeface="华文细黑" pitchFamily="2" charset="-122"/>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b="0" i="0" smtClean="0">
                <a:ea typeface="华文细黑" pitchFamily="2" charset="-122"/>
              </a:defRPr>
            </a:lvl1pPr>
          </a:lstStyle>
          <a:p>
            <a:pPr>
              <a:defRPr/>
            </a:pPr>
            <a:fld id="{D4A6082C-9ADE-4A12-BCD2-95D60B63710F}" type="slidenum">
              <a:rPr lang="en-US" altLang="ja-JP"/>
              <a:pPr>
                <a:defRPr/>
              </a:pPr>
              <a:t>‹#›</a:t>
            </a:fld>
            <a:endParaRPr lang="en-US" altLang="ja-JP" dirty="0"/>
          </a:p>
        </p:txBody>
      </p:sp>
    </p:spTree>
    <p:extLst>
      <p:ext uri="{BB962C8B-B14F-4D97-AF65-F5344CB8AC3E}">
        <p14:creationId xmlns:p14="http://schemas.microsoft.com/office/powerpoint/2010/main" val="407843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smtClean="0"/>
              <a:pPr>
                <a:defRPr/>
              </a:pPr>
              <a:t>3</a:t>
            </a:fld>
            <a:endParaRPr lang="en-US" altLang="ja-JP" dirty="0"/>
          </a:p>
        </p:txBody>
      </p:sp>
    </p:spTree>
    <p:extLst>
      <p:ext uri="{BB962C8B-B14F-4D97-AF65-F5344CB8AC3E}">
        <p14:creationId xmlns:p14="http://schemas.microsoft.com/office/powerpoint/2010/main" val="2714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現在、講師が一人しかいないため、訪問できる学校数に限りがあり、全国へ行けていない</a:t>
            </a:r>
          </a:p>
          <a:p>
            <a:r>
              <a:rPr lang="ja-JP" altLang="en-US">
                <a:latin typeface="SimSun"/>
              </a:rPr>
              <a:t>パラスポーツ体験は一度に10人ほどしか行えないため、ほかの学生は見学することになってしまう</a:t>
            </a:r>
          </a:p>
          <a:p>
            <a:r>
              <a:rPr lang="ja-JP" altLang="en-US">
                <a:latin typeface="SimSun"/>
              </a:rPr>
              <a:t>講師やスタッフをニックネームで呼ぶように小学生にも中学生にもお願いしていて、年齢に応じたアプローチ方法をとるべき</a:t>
            </a:r>
          </a:p>
          <a:p>
            <a:r>
              <a:rPr lang="ja-JP" altLang="en-US">
                <a:latin typeface="SimSun"/>
              </a:rPr>
              <a:t>講師が一人のため、トップアスリート同士の試合は見られない</a:t>
            </a:r>
          </a:p>
          <a:p>
            <a:endParaRPr lang="ja-JP" altLang="en-US" dirty="0">
              <a:latin typeface="SimSun"/>
            </a:endParaRP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21</a:t>
            </a:fld>
            <a:endParaRPr lang="en-US" altLang="ja-JP"/>
          </a:p>
        </p:txBody>
      </p:sp>
    </p:spTree>
    <p:extLst>
      <p:ext uri="{BB962C8B-B14F-4D97-AF65-F5344CB8AC3E}">
        <p14:creationId xmlns:p14="http://schemas.microsoft.com/office/powerpoint/2010/main" val="28118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p:sp>
      <p:sp>
        <p:nvSpPr>
          <p:cNvPr id="8195" name="ノート プレースホルダー 2"/>
          <p:cNvSpPr>
            <a:spLocks noGrp="1"/>
          </p:cNvSpPr>
          <p:nvPr>
            <p:ph type="body" idx="1"/>
          </p:nvPr>
        </p:nvSpPr>
        <p:spPr>
          <a:noFill/>
        </p:spPr>
        <p:txBody>
          <a:bodyPr/>
          <a:lstStyle/>
          <a:p>
            <a:endParaRPr kumimoji="1" lang="ja-JP" altLang="en-US"/>
          </a:p>
        </p:txBody>
      </p:sp>
      <p:sp>
        <p:nvSpPr>
          <p:cNvPr id="8196" name="スライド番号プレースホルダー 3"/>
          <p:cNvSpPr>
            <a:spLocks noGrp="1"/>
          </p:cNvSpPr>
          <p:nvPr>
            <p:ph type="sldNum" sz="quarter" idx="5"/>
          </p:nvPr>
        </p:nvSpPr>
        <p:spPr>
          <a:noFill/>
        </p:spPr>
        <p:txBody>
          <a:bodyPr/>
          <a:lstStyle>
            <a:lvl1pPr>
              <a:defRPr b="1" i="1">
                <a:solidFill>
                  <a:schemeClr val="tx1"/>
                </a:solidFill>
                <a:latin typeface="Arial" panose="020B0604020202020204" pitchFamily="34" charset="0"/>
                <a:ea typeface="ＭＳ Ｐゴシック" panose="020B0600070205080204" pitchFamily="50" charset="-128"/>
              </a:defRPr>
            </a:lvl1pPr>
            <a:lvl2pPr marL="742950" indent="-285750">
              <a:defRPr b="1" i="1">
                <a:solidFill>
                  <a:schemeClr val="tx1"/>
                </a:solidFill>
                <a:latin typeface="Arial" panose="020B0604020202020204" pitchFamily="34" charset="0"/>
                <a:ea typeface="ＭＳ Ｐゴシック" panose="020B0600070205080204" pitchFamily="50" charset="-128"/>
              </a:defRPr>
            </a:lvl2pPr>
            <a:lvl3pPr marL="1143000" indent="-228600">
              <a:defRPr b="1" i="1">
                <a:solidFill>
                  <a:schemeClr val="tx1"/>
                </a:solidFill>
                <a:latin typeface="Arial" panose="020B0604020202020204" pitchFamily="34" charset="0"/>
                <a:ea typeface="ＭＳ Ｐゴシック" panose="020B0600070205080204" pitchFamily="50" charset="-128"/>
              </a:defRPr>
            </a:lvl3pPr>
            <a:lvl4pPr marL="1600200" indent="-228600">
              <a:defRPr b="1" i="1">
                <a:solidFill>
                  <a:schemeClr val="tx1"/>
                </a:solidFill>
                <a:latin typeface="Arial" panose="020B0604020202020204" pitchFamily="34" charset="0"/>
                <a:ea typeface="ＭＳ Ｐゴシック" panose="020B0600070205080204" pitchFamily="50" charset="-128"/>
              </a:defRPr>
            </a:lvl4pPr>
            <a:lvl5pPr marL="2057400" indent="-228600">
              <a:defRPr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9pPr>
          </a:lstStyle>
          <a:p>
            <a:fld id="{D5166AED-6521-4ABE-8F4E-02E3385C6023}" type="slidenum">
              <a:rPr kumimoji="1" lang="ja-JP" altLang="en-US" b="0" i="0" smtClean="0">
                <a:ea typeface="华文细黑" pitchFamily="2" charset="-122"/>
              </a:rPr>
              <a:pPr/>
              <a:t>24</a:t>
            </a:fld>
            <a:endParaRPr kumimoji="1" lang="ja-JP" altLang="en-US" b="0" i="0">
              <a:ea typeface="华文细黑" pitchFamily="2" charset="-122"/>
            </a:endParaRPr>
          </a:p>
        </p:txBody>
      </p:sp>
    </p:spTree>
    <p:extLst>
      <p:ext uri="{BB962C8B-B14F-4D97-AF65-F5344CB8AC3E}">
        <p14:creationId xmlns:p14="http://schemas.microsoft.com/office/powerpoint/2010/main" val="266420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noFill/>
        </p:spPr>
        <p:txBody>
          <a:bodyPr/>
          <a:lstStyle/>
          <a:p>
            <a:endParaRPr kumimoji="1" lang="ja-JP" altLang="en-US"/>
          </a:p>
        </p:txBody>
      </p:sp>
      <p:sp>
        <p:nvSpPr>
          <p:cNvPr id="19460" name="スライド番号プレースホルダー 3"/>
          <p:cNvSpPr>
            <a:spLocks noGrp="1"/>
          </p:cNvSpPr>
          <p:nvPr>
            <p:ph type="sldNum" sz="quarter" idx="5"/>
          </p:nvPr>
        </p:nvSpPr>
        <p:spPr>
          <a:noFill/>
        </p:spPr>
        <p:txBody>
          <a:bodyPr/>
          <a:lstStyle>
            <a:lvl1pPr>
              <a:defRPr b="1" i="1">
                <a:solidFill>
                  <a:schemeClr val="tx1"/>
                </a:solidFill>
                <a:latin typeface="Arial" panose="020B0604020202020204" pitchFamily="34" charset="0"/>
                <a:ea typeface="ＭＳ Ｐゴシック" panose="020B0600070205080204" pitchFamily="50" charset="-128"/>
              </a:defRPr>
            </a:lvl1pPr>
            <a:lvl2pPr marL="742950" indent="-285750">
              <a:defRPr b="1" i="1">
                <a:solidFill>
                  <a:schemeClr val="tx1"/>
                </a:solidFill>
                <a:latin typeface="Arial" panose="020B0604020202020204" pitchFamily="34" charset="0"/>
                <a:ea typeface="ＭＳ Ｐゴシック" panose="020B0600070205080204" pitchFamily="50" charset="-128"/>
              </a:defRPr>
            </a:lvl2pPr>
            <a:lvl3pPr marL="1143000" indent="-228600">
              <a:defRPr b="1" i="1">
                <a:solidFill>
                  <a:schemeClr val="tx1"/>
                </a:solidFill>
                <a:latin typeface="Arial" panose="020B0604020202020204" pitchFamily="34" charset="0"/>
                <a:ea typeface="ＭＳ Ｐゴシック" panose="020B0600070205080204" pitchFamily="50" charset="-128"/>
              </a:defRPr>
            </a:lvl3pPr>
            <a:lvl4pPr marL="1600200" indent="-228600">
              <a:defRPr b="1" i="1">
                <a:solidFill>
                  <a:schemeClr val="tx1"/>
                </a:solidFill>
                <a:latin typeface="Arial" panose="020B0604020202020204" pitchFamily="34" charset="0"/>
                <a:ea typeface="ＭＳ Ｐゴシック" panose="020B0600070205080204" pitchFamily="50" charset="-128"/>
              </a:defRPr>
            </a:lvl4pPr>
            <a:lvl5pPr marL="2057400" indent="-228600">
              <a:defRPr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50" charset="-128"/>
              </a:defRPr>
            </a:lvl9pPr>
          </a:lstStyle>
          <a:p>
            <a:fld id="{B53DD6A0-8699-463C-8C85-ADFB3E934002}" type="slidenum">
              <a:rPr kumimoji="1" lang="ja-JP" altLang="en-US" b="0" i="0" smtClean="0">
                <a:ea typeface="华文细黑" pitchFamily="2" charset="-122"/>
              </a:rPr>
              <a:pPr/>
              <a:t>29</a:t>
            </a:fld>
            <a:endParaRPr kumimoji="1" lang="ja-JP" altLang="en-US" b="0" i="0">
              <a:ea typeface="华文细黑" pitchFamily="2" charset="-122"/>
            </a:endParaRPr>
          </a:p>
        </p:txBody>
      </p:sp>
    </p:spTree>
    <p:extLst>
      <p:ext uri="{BB962C8B-B14F-4D97-AF65-F5344CB8AC3E}">
        <p14:creationId xmlns:p14="http://schemas.microsoft.com/office/powerpoint/2010/main" val="24377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44</a:t>
            </a:fld>
            <a:endParaRPr lang="en-US" altLang="ja-JP"/>
          </a:p>
        </p:txBody>
      </p:sp>
    </p:spTree>
    <p:extLst>
      <p:ext uri="{BB962C8B-B14F-4D97-AF65-F5344CB8AC3E}">
        <p14:creationId xmlns:p14="http://schemas.microsoft.com/office/powerpoint/2010/main" val="213383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smtClean="0"/>
              <a:pPr>
                <a:defRPr/>
              </a:pPr>
              <a:t>60</a:t>
            </a:fld>
            <a:endParaRPr lang="en-US" altLang="ja-JP" dirty="0"/>
          </a:p>
        </p:txBody>
      </p:sp>
    </p:spTree>
    <p:extLst>
      <p:ext uri="{BB962C8B-B14F-4D97-AF65-F5344CB8AC3E}">
        <p14:creationId xmlns:p14="http://schemas.microsoft.com/office/powerpoint/2010/main" val="321801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6</a:t>
            </a:fld>
            <a:endParaRPr lang="en-US" altLang="ja-JP" dirty="0"/>
          </a:p>
        </p:txBody>
      </p:sp>
    </p:spTree>
    <p:extLst>
      <p:ext uri="{BB962C8B-B14F-4D97-AF65-F5344CB8AC3E}">
        <p14:creationId xmlns:p14="http://schemas.microsoft.com/office/powerpoint/2010/main" val="3802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日本でパラリンピックの内容を知っている人と名称を見たり聞いたりしたことがある人を合計すると、パラリンピックを知っている人は98.2％</a:t>
            </a:r>
          </a:p>
          <a:p>
            <a:r>
              <a:rPr lang="ja-JP" altLang="en-US">
                <a:latin typeface="SimSun"/>
              </a:rPr>
              <a:t>諸外国との比較から日本でのパラリンピックの認知度は世界トップの水準</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12</a:t>
            </a:fld>
            <a:endParaRPr lang="en-US" altLang="ja-JP"/>
          </a:p>
        </p:txBody>
      </p:sp>
    </p:spTree>
    <p:extLst>
      <p:ext uri="{BB962C8B-B14F-4D97-AF65-F5344CB8AC3E}">
        <p14:creationId xmlns:p14="http://schemas.microsoft.com/office/powerpoint/2010/main" val="375344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ロンドンオリンピック及びソチオリンピックの個人種目メダリスト33名とロンドンパラリンピック及びソチパラリンピックの個人種目メダリスト15名の認知度を合計したグラフ</a:t>
            </a:r>
          </a:p>
          <a:p>
            <a:r>
              <a:rPr lang="ja-JP" altLang="en-US">
                <a:latin typeface="SimSun"/>
              </a:rPr>
              <a:t>個人で見ると、オリンピックメダリストの羽生結弦選手や内村航平選手が90％の認知度を超える</a:t>
            </a:r>
          </a:p>
          <a:p>
            <a:r>
              <a:rPr lang="ja-JP" altLang="en-US">
                <a:latin typeface="SimSun"/>
              </a:rPr>
              <a:t>パラリンピックメダリストの中で最も認知されていたのは、国枝慎吾選手で19.1％</a:t>
            </a:r>
          </a:p>
          <a:p>
            <a:r>
              <a:rPr lang="ja-JP" altLang="en-US">
                <a:latin typeface="SimSun"/>
              </a:rPr>
              <a:t>その他のパラリンピックメダリストのほとんどは５％未満</a:t>
            </a:r>
          </a:p>
          <a:p>
            <a:r>
              <a:rPr lang="ja-JP" altLang="en-US">
                <a:latin typeface="SimSun"/>
              </a:rPr>
              <a:t>パラリンピックメダリストの合計では96.5％の人が知らない</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13</a:t>
            </a:fld>
            <a:endParaRPr lang="en-US" altLang="ja-JP"/>
          </a:p>
        </p:txBody>
      </p:sp>
    </p:spTree>
    <p:extLst>
      <p:ext uri="{BB962C8B-B14F-4D97-AF65-F5344CB8AC3E}">
        <p14:creationId xmlns:p14="http://schemas.microsoft.com/office/powerpoint/2010/main" val="232460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日本でパラリンピック以外の障害者スポーツを直接観戦した経験のある人は、５％未満</a:t>
            </a:r>
          </a:p>
          <a:p>
            <a:r>
              <a:rPr lang="ja-JP" altLang="en-US">
                <a:latin typeface="SimSun"/>
              </a:rPr>
              <a:t>他国では10％以上にのぼるのに対して極端に少ない</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14</a:t>
            </a:fld>
            <a:endParaRPr lang="en-US" altLang="ja-JP"/>
          </a:p>
        </p:txBody>
      </p:sp>
    </p:spTree>
    <p:extLst>
      <p:ext uri="{BB962C8B-B14F-4D97-AF65-F5344CB8AC3E}">
        <p14:creationId xmlns:p14="http://schemas.microsoft.com/office/powerpoint/2010/main" val="210644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障害者スポーツ体験を通じて、パラリンピックスポーツの知識や認知を高めるとともに、障害者に対する理解を深めることを目的としている</a:t>
            </a:r>
          </a:p>
          <a:p>
            <a:r>
              <a:rPr lang="ja-JP" altLang="en-US">
                <a:latin typeface="SimSun"/>
              </a:rPr>
              <a:t>３つのプログラムはそれぞれ30分</a:t>
            </a:r>
          </a:p>
          <a:p>
            <a:r>
              <a:rPr lang="ja-JP" altLang="en-US">
                <a:latin typeface="SimSun"/>
              </a:rPr>
              <a:t>デモンストレーション：学生たちに関心をもってもらうため、講師が車いすバスケットボールのロングシュートなどを披露</a:t>
            </a:r>
          </a:p>
          <a:p>
            <a:r>
              <a:rPr lang="ja-JP" altLang="en-US">
                <a:latin typeface="SimSun"/>
              </a:rPr>
              <a:t>パラスポーツ体験：バスケ部など代表の学生が赤白にわかれて5分間のミニゲームをする</a:t>
            </a:r>
          </a:p>
          <a:p>
            <a:r>
              <a:rPr lang="ja-JP" altLang="en-US">
                <a:latin typeface="SimSun"/>
              </a:rPr>
              <a:t>講話：講師パラスポーツを通じて得た経験・教訓を交えながら４つの学びについて学生と考える</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16</a:t>
            </a:fld>
            <a:endParaRPr lang="en-US" altLang="ja-JP"/>
          </a:p>
        </p:txBody>
      </p:sp>
    </p:spTree>
    <p:extLst>
      <p:ext uri="{BB962C8B-B14F-4D97-AF65-F5344CB8AC3E}">
        <p14:creationId xmlns:p14="http://schemas.microsoft.com/office/powerpoint/2010/main" val="110852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SimSun"/>
              </a:rPr>
              <a:t>高校3年生のとき、突然の交通事故で脊髄を損傷</a:t>
            </a:r>
          </a:p>
          <a:p>
            <a:r>
              <a:rPr lang="ja-JP" altLang="en-US">
                <a:latin typeface="SimSun"/>
              </a:rPr>
              <a:t>以後車椅子生活となるが、知人の勧めで車椅子バスケットボールにであう</a:t>
            </a:r>
          </a:p>
          <a:p>
            <a:r>
              <a:rPr lang="ja-JP" altLang="en-US">
                <a:latin typeface="SimSun"/>
              </a:rPr>
              <a:t>シドニーパラリンピックでは男子車椅子バスケットボール日本代表キャプテンを務める</a:t>
            </a:r>
          </a:p>
          <a:p>
            <a:r>
              <a:rPr lang="ja-JP" altLang="en-US">
                <a:latin typeface="SimSun"/>
              </a:rPr>
              <a:t>現役時代から、全国各地の小中高等学校を訪れ、講演やパラスポーツ体験授業を行っていた</a:t>
            </a:r>
          </a:p>
          <a:p>
            <a:r>
              <a:rPr lang="ja-JP" altLang="en-US">
                <a:latin typeface="SimSun"/>
              </a:rPr>
              <a:t>現在はこれまでの経験を活かし、あすチャレ！スクールの講師として全国各地で授業を行う</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18</a:t>
            </a:fld>
            <a:endParaRPr lang="en-US" altLang="ja-JP"/>
          </a:p>
        </p:txBody>
      </p:sp>
    </p:spTree>
    <p:extLst>
      <p:ext uri="{BB962C8B-B14F-4D97-AF65-F5344CB8AC3E}">
        <p14:creationId xmlns:p14="http://schemas.microsoft.com/office/powerpoint/2010/main" val="305870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SimSun"/>
              </a:rPr>
              <a:t>2016年11月までで75校に訪問</a:t>
            </a:r>
          </a:p>
          <a:p>
            <a:r>
              <a:rPr lang="ja-JP" altLang="en-US" dirty="0">
                <a:latin typeface="SimSun"/>
              </a:rPr>
              <a:t>色のついている地域には訪問している</a:t>
            </a:r>
          </a:p>
          <a:p>
            <a:r>
              <a:rPr lang="ja-JP" altLang="en-US" dirty="0">
                <a:latin typeface="SimSun"/>
              </a:rPr>
              <a:t>現在、応募校数は200校を超えていて、訪問が追い付いていない状態</a:t>
            </a:r>
          </a:p>
          <a:p>
            <a:r>
              <a:rPr lang="ja-JP" altLang="en-US" dirty="0">
                <a:latin typeface="SimSun"/>
              </a:rPr>
              <a:t>目標は2020年までに1000校訪問すること</a:t>
            </a:r>
          </a:p>
          <a:p>
            <a:endParaRPr lang="ja-JP" altLang="en-US" dirty="0">
              <a:latin typeface="SimSun"/>
            </a:endParaRP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19</a:t>
            </a:fld>
            <a:endParaRPr lang="en-US" altLang="ja-JP"/>
          </a:p>
        </p:txBody>
      </p:sp>
    </p:spTree>
    <p:extLst>
      <p:ext uri="{BB962C8B-B14F-4D97-AF65-F5344CB8AC3E}">
        <p14:creationId xmlns:p14="http://schemas.microsoft.com/office/powerpoint/2010/main" val="80839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solidFill>
                  <a:srgbClr val="000000"/>
                </a:solidFill>
                <a:latin typeface="SimSun"/>
              </a:rPr>
              <a:t>難しさ：バスケットボール部員でも車椅子に座った状態でシュートするのは難しかったと感想を述べていたが、その一方で体験した人はみんな楽しかったと言っていた</a:t>
            </a:r>
          </a:p>
          <a:p>
            <a:r>
              <a:rPr lang="ja-JP" altLang="en-US">
                <a:solidFill>
                  <a:srgbClr val="000000"/>
                </a:solidFill>
                <a:latin typeface="SimSun"/>
              </a:rPr>
              <a:t>学生が、あすチャレ！スクールでの体験を帰ってから親に話すことで親の心のバリアフリーにつながる</a:t>
            </a:r>
          </a:p>
        </p:txBody>
      </p:sp>
      <p:sp>
        <p:nvSpPr>
          <p:cNvPr id="4" name="スライド番号プレースホルダー 3"/>
          <p:cNvSpPr>
            <a:spLocks noGrp="1"/>
          </p:cNvSpPr>
          <p:nvPr>
            <p:ph type="sldNum" sz="quarter" idx="10"/>
          </p:nvPr>
        </p:nvSpPr>
        <p:spPr/>
        <p:txBody>
          <a:bodyPr/>
          <a:lstStyle/>
          <a:p>
            <a:pPr>
              <a:defRPr/>
            </a:pPr>
            <a:fld id="{D4A6082C-9ADE-4A12-BCD2-95D60B63710F}" type="slidenum">
              <a:rPr lang="en-US" altLang="ja-JP"/>
              <a:pPr>
                <a:defRPr/>
              </a:pPr>
              <a:t>20</a:t>
            </a:fld>
            <a:endParaRPr lang="en-US" altLang="ja-JP"/>
          </a:p>
        </p:txBody>
      </p:sp>
    </p:spTree>
    <p:extLst>
      <p:ext uri="{BB962C8B-B14F-4D97-AF65-F5344CB8AC3E}">
        <p14:creationId xmlns:p14="http://schemas.microsoft.com/office/powerpoint/2010/main" val="113742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3" y="1268413"/>
            <a:ext cx="8207375" cy="960437"/>
          </a:xfrm>
        </p:spPr>
        <p:txBody>
          <a:bodyPr/>
          <a:lstStyle>
            <a:lvl1pPr algn="r">
              <a:defRPr sz="3400">
                <a:solidFill>
                  <a:schemeClr val="tx1"/>
                </a:solidFill>
              </a:defRPr>
            </a:lvl1pPr>
          </a:lstStyle>
          <a:p>
            <a:pPr lvl="0"/>
            <a:r>
              <a:rPr lang="zh-CN" altLang="ja-JP" noProof="0"/>
              <a:t>マスタ 　タイトルの書式設定</a:t>
            </a:r>
          </a:p>
        </p:txBody>
      </p:sp>
      <p:sp>
        <p:nvSpPr>
          <p:cNvPr id="2052" name="Rectangle 31"/>
          <p:cNvSpPr>
            <a:spLocks noGrp="1" noChangeArrowheads="1"/>
          </p:cNvSpPr>
          <p:nvPr>
            <p:ph type="subTitle" idx="1"/>
          </p:nvPr>
        </p:nvSpPr>
        <p:spPr>
          <a:xfrm>
            <a:off x="468313" y="2228850"/>
            <a:ext cx="8207375" cy="407988"/>
          </a:xfrm>
        </p:spPr>
        <p:txBody>
          <a:bodyPr anchor="ctr"/>
          <a:lstStyle>
            <a:lvl1pPr marL="0" indent="0" algn="r">
              <a:buFont typeface="Wingdings" panose="05000000000000000000" pitchFamily="2" charset="2"/>
              <a:buNone/>
              <a:defRPr sz="1800"/>
            </a:lvl1pPr>
          </a:lstStyle>
          <a:p>
            <a:pPr lvl="0"/>
            <a:r>
              <a:rPr lang="zh-CN" altLang="ja-JP" noProof="0"/>
              <a:t>マスタ　サブタイトルの書式設定</a:t>
            </a:r>
          </a:p>
        </p:txBody>
      </p:sp>
    </p:spTree>
    <p:extLst>
      <p:ext uri="{BB962C8B-B14F-4D97-AF65-F5344CB8AC3E}">
        <p14:creationId xmlns:p14="http://schemas.microsoft.com/office/powerpoint/2010/main" val="293445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1768476C-55D3-4A60-B54D-75EFC37A10E0}" type="slidenum">
              <a:rPr lang="zh-CN" altLang="en-US" smtClean="0"/>
              <a:pPr>
                <a:defRPr/>
              </a:pPr>
              <a:t>‹#›</a:t>
            </a:fld>
            <a:endParaRPr lang="en-US" altLang="ja-JP" dirty="0"/>
          </a:p>
        </p:txBody>
      </p:sp>
    </p:spTree>
    <p:extLst>
      <p:ext uri="{BB962C8B-B14F-4D97-AF65-F5344CB8AC3E}">
        <p14:creationId xmlns:p14="http://schemas.microsoft.com/office/powerpoint/2010/main" val="195807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8" y="188913"/>
            <a:ext cx="2051050"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8313" y="188913"/>
            <a:ext cx="6003925"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B8CE69E6-34C9-4639-A5AF-60A0E537F7C3}" type="slidenum">
              <a:rPr lang="zh-CN" altLang="en-US" smtClean="0"/>
              <a:pPr>
                <a:defRPr/>
              </a:pPr>
              <a:t>‹#›</a:t>
            </a:fld>
            <a:endParaRPr lang="en-US" altLang="ja-JP" dirty="0"/>
          </a:p>
        </p:txBody>
      </p:sp>
    </p:spTree>
    <p:extLst>
      <p:ext uri="{BB962C8B-B14F-4D97-AF65-F5344CB8AC3E}">
        <p14:creationId xmlns:p14="http://schemas.microsoft.com/office/powerpoint/2010/main" val="134821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3C5EB7-9F0B-4EC2-B474-B4914DACA663}" type="datetimeFigureOut">
              <a:rPr kumimoji="1" lang="ja-JP" altLang="en-US" smtClean="0"/>
              <a:t>2016/12/6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635F91-AECB-47E0-AAD9-E1F80329BD5C}" type="slidenum">
              <a:rPr kumimoji="1" lang="ja-JP" altLang="en-US" smtClean="0"/>
              <a:t>‹#›</a:t>
            </a:fld>
            <a:endParaRPr kumimoji="1" lang="ja-JP" altLang="en-US" dirty="0"/>
          </a:p>
        </p:txBody>
      </p:sp>
      <p:sp>
        <p:nvSpPr>
          <p:cNvPr id="9" name="コンテンツ プレースホルダー 8"/>
          <p:cNvSpPr>
            <a:spLocks noGrp="1"/>
          </p:cNvSpPr>
          <p:nvPr>
            <p:ph sz="quarter" idx="13"/>
          </p:nvPr>
        </p:nvSpPr>
        <p:spPr>
          <a:xfrm>
            <a:off x="3517106" y="2625725"/>
            <a:ext cx="6858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25644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5"/>
          <p:cNvSpPr>
            <a:spLocks noGrp="1" noChangeArrowheads="1"/>
          </p:cNvSpPr>
          <p:nvPr>
            <p:ph type="dt" sz="half" idx="10"/>
          </p:nvPr>
        </p:nvSpPr>
        <p:spPr>
          <a:ln/>
        </p:spPr>
        <p:txBody>
          <a:bodyPr/>
          <a:lstStyle>
            <a:lvl1pPr>
              <a:defRPr/>
            </a:lvl1pPr>
          </a:lstStyle>
          <a:p>
            <a:pPr>
              <a:defRPr/>
            </a:pPr>
            <a:fld id="{2E9EAC2A-CD10-42A2-A9A4-52592EC4E0DE}" type="datetime1">
              <a:rPr lang="zh-CN" altLang="en-US"/>
              <a:pPr>
                <a:defRPr/>
              </a:pPr>
              <a:t>2016/12/6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85584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6CD27052-1C89-4A13-BFCC-AFBF5A11296B}" type="datetime1">
              <a:rPr lang="zh-CN" altLang="en-US"/>
              <a:pPr>
                <a:defRPr/>
              </a:pPr>
              <a:t>2016/12/6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5862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fld id="{F8E5D76D-8788-4279-A6AE-670F73FA8557}" type="datetime1">
              <a:rPr lang="zh-CN" altLang="en-US"/>
              <a:pPr>
                <a:defRPr/>
              </a:pPr>
              <a:t>2016/12/6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4021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fld id="{1558ABFF-0552-4705-A2B7-A61CADF5BA92}" type="datetime1">
              <a:rPr lang="zh-CN" altLang="en-US"/>
              <a:pPr>
                <a:defRPr/>
              </a:pPr>
              <a:t>2016/12/6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8924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fld id="{FBEDB849-3D51-4E9C-B912-3F0C3DA4C0C7}" type="datetime1">
              <a:rPr lang="zh-CN" altLang="en-US"/>
              <a:pPr>
                <a:defRPr/>
              </a:pPr>
              <a:t>2016/12/6</a:t>
            </a:fld>
            <a:endParaRPr lang="zh-CN"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80262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fld id="{C13D3C0A-B24D-47E3-851E-FD49D7F7BE3C}" type="datetime1">
              <a:rPr lang="zh-CN" altLang="en-US"/>
              <a:pPr>
                <a:defRPr/>
              </a:pPr>
              <a:t>2016/12/6</a:t>
            </a:fld>
            <a:endParaRPr lang="zh-CN"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52326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8D5CA0D-2D9F-444B-8CE6-0AA2B14128B8}" type="datetime1">
              <a:rPr lang="zh-CN" altLang="en-US"/>
              <a:pPr>
                <a:defRPr/>
              </a:pPr>
              <a:t>2016/12/6</a:t>
            </a:fld>
            <a:endParaRPr lang="zh-CN"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19711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07375" cy="574675"/>
          </a:xfrm>
        </p:spPr>
        <p:txBody>
          <a:bodyPr/>
          <a:lstStyle>
            <a:lvl1pPr>
              <a:defRPr sz="2800"/>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sz="2400"/>
            </a:lvl1pPr>
            <a:lvl2pPr>
              <a:defRPr sz="2200"/>
            </a:lvl2pPr>
            <a:lvl3pPr>
              <a:defRPr sz="20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dirty="0"/>
              <a:t>Page </a:t>
            </a:r>
            <a:r>
              <a:rPr lang="de-DE" altLang="en-US" dirty="0">
                <a:sym typeface="MS UI Gothic" panose="020B0600070205080204" pitchFamily="50" charset="-128"/>
              </a:rPr>
              <a:t></a:t>
            </a:r>
            <a:r>
              <a:rPr lang="de-DE" altLang="en-US" dirty="0"/>
              <a:t> </a:t>
            </a:r>
            <a:fld id="{2345E482-56AC-4588-983C-EA96B2134B73}" type="slidenum">
              <a:rPr lang="zh-CN" altLang="en-US" smtClean="0"/>
              <a:pPr>
                <a:defRPr/>
              </a:pPr>
              <a:t>‹#›</a:t>
            </a:fld>
            <a:endParaRPr lang="en-US" altLang="ja-JP" dirty="0"/>
          </a:p>
        </p:txBody>
      </p:sp>
    </p:spTree>
    <p:extLst>
      <p:ext uri="{BB962C8B-B14F-4D97-AF65-F5344CB8AC3E}">
        <p14:creationId xmlns:p14="http://schemas.microsoft.com/office/powerpoint/2010/main" val="327763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4276CA59-3AA0-4B92-904A-4E2AA59D932D}" type="datetime1">
              <a:rPr lang="zh-CN" altLang="en-US"/>
              <a:pPr>
                <a:defRPr/>
              </a:pPr>
              <a:t>2016/12/6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5211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795FFDD0-46E5-482E-B3AC-0DC22ACE3927}" type="datetime1">
              <a:rPr lang="zh-CN" altLang="en-US"/>
              <a:pPr>
                <a:defRPr/>
              </a:pPr>
              <a:t>2016/12/6</a:t>
            </a:fld>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820921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919071E1-6650-461E-B355-EC4B6D62B1B1}" type="datetime1">
              <a:rPr lang="zh-CN" altLang="en-US"/>
              <a:pPr>
                <a:defRPr/>
              </a:pPr>
              <a:t>2016/12/6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514319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AA2B1F25-5084-4740-AC76-EAB482C796C0}" type="datetime1">
              <a:rPr lang="zh-CN" altLang="en-US"/>
              <a:pPr>
                <a:defRPr/>
              </a:pPr>
              <a:t>2016/12/6</a:t>
            </a:fld>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811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Rectangle 5"/>
          <p:cNvSpPr>
            <a:spLocks noGrp="1" noChangeArrowheads="1"/>
          </p:cNvSpPr>
          <p:nvPr>
            <p:ph type="dt" sz="half" idx="10"/>
          </p:nvPr>
        </p:nvSpPr>
        <p:spPr>
          <a:ln/>
        </p:spPr>
        <p:txBody>
          <a:bodyPr/>
          <a:lstStyle>
            <a:lvl1pPr>
              <a:defRPr/>
            </a:lvl1pPr>
          </a:lstStyle>
          <a:p>
            <a:pPr>
              <a:defRPr/>
            </a:pPr>
            <a:fld id="{97FE7997-5134-4F45-8F16-CA32E98C9911}" type="datetime1">
              <a:rPr lang="zh-CN" altLang="en-US">
                <a:solidFill>
                  <a:srgbClr val="000000"/>
                </a:solidFill>
              </a:rPr>
              <a:pPr>
                <a:defRPr/>
              </a:pPr>
              <a:t>2016/12/6</a:t>
            </a:fld>
            <a:endParaRPr lang="zh-CN"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69148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332AA521-6DEC-4AD4-9290-F9C570BEFA6C}" type="datetime1">
              <a:rPr lang="zh-CN" altLang="en-US">
                <a:solidFill>
                  <a:srgbClr val="000000"/>
                </a:solidFill>
              </a:rPr>
              <a:pPr>
                <a:defRPr/>
              </a:pPr>
              <a:t>2016/12/6</a:t>
            </a:fld>
            <a:endParaRPr lang="zh-CN"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057204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fld id="{2B42E0A7-DD19-40A8-8FE9-C9F2B4125F3B}" type="datetime1">
              <a:rPr lang="zh-CN" altLang="en-US">
                <a:solidFill>
                  <a:srgbClr val="000000"/>
                </a:solidFill>
              </a:rPr>
              <a:pPr>
                <a:defRPr/>
              </a:pPr>
              <a:t>2016/12/6</a:t>
            </a:fld>
            <a:endParaRPr lang="zh-CN"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12387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fld id="{4E3F3727-88E4-4D8A-BE59-76AA8805128D}" type="datetime1">
              <a:rPr lang="zh-CN" altLang="en-US">
                <a:solidFill>
                  <a:srgbClr val="000000"/>
                </a:solidFill>
              </a:rPr>
              <a:pPr>
                <a:defRPr/>
              </a:pPr>
              <a:t>2016/12/6</a:t>
            </a:fld>
            <a:endParaRPr lang="zh-CN"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3783662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fld id="{CCD3060B-8B41-4B27-BE0E-3188E38B75E2}" type="datetime1">
              <a:rPr lang="zh-CN" altLang="en-US">
                <a:solidFill>
                  <a:srgbClr val="000000"/>
                </a:solidFill>
              </a:rPr>
              <a:pPr>
                <a:defRPr/>
              </a:pPr>
              <a:t>2016/12/6</a:t>
            </a:fld>
            <a:endParaRPr lang="zh-CN"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35813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fld id="{CD170D31-5C08-4424-9CD1-DD71AE635885}" type="datetime1">
              <a:rPr lang="zh-CN" altLang="en-US">
                <a:solidFill>
                  <a:srgbClr val="000000"/>
                </a:solidFill>
              </a:rPr>
              <a:pPr>
                <a:defRPr/>
              </a:pPr>
              <a:t>2016/12/6</a:t>
            </a:fld>
            <a:endParaRPr lang="zh-CN"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64289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8F28566D-38EC-4A5F-B864-0DD47BDEA8BE}" type="slidenum">
              <a:rPr lang="zh-CN" altLang="en-US" smtClean="0"/>
              <a:pPr>
                <a:defRPr/>
              </a:pPr>
              <a:t>‹#›</a:t>
            </a:fld>
            <a:endParaRPr lang="en-US" altLang="ja-JP" dirty="0"/>
          </a:p>
        </p:txBody>
      </p:sp>
    </p:spTree>
    <p:extLst>
      <p:ext uri="{BB962C8B-B14F-4D97-AF65-F5344CB8AC3E}">
        <p14:creationId xmlns:p14="http://schemas.microsoft.com/office/powerpoint/2010/main" val="3808871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488DB44-7823-4E56-AFF5-1A8E2B017F2D}" type="datetime1">
              <a:rPr lang="zh-CN" altLang="en-US">
                <a:solidFill>
                  <a:srgbClr val="000000"/>
                </a:solidFill>
              </a:rPr>
              <a:pPr>
                <a:defRPr/>
              </a:pPr>
              <a:t>2016/12/6</a:t>
            </a:fld>
            <a:endParaRPr lang="zh-CN"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068008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D6587503-5263-43B7-9FED-2CD775BB7655}" type="datetime1">
              <a:rPr lang="zh-CN" altLang="en-US">
                <a:solidFill>
                  <a:srgbClr val="000000"/>
                </a:solidFill>
              </a:rPr>
              <a:pPr>
                <a:defRPr/>
              </a:pPr>
              <a:t>2016/12/6</a:t>
            </a:fld>
            <a:endParaRPr lang="zh-CN"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359339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6841E4E4-E219-4B1A-ADA0-C72CF99AECE7}" type="datetime1">
              <a:rPr lang="zh-CN" altLang="en-US">
                <a:solidFill>
                  <a:srgbClr val="000000"/>
                </a:solidFill>
              </a:rPr>
              <a:pPr>
                <a:defRPr/>
              </a:pPr>
              <a:t>2016/12/6</a:t>
            </a:fld>
            <a:endParaRPr lang="zh-CN"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3183648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BA7A0B7D-01C6-4E66-A3EF-AE37D6E9E236}" type="datetime1">
              <a:rPr lang="zh-CN" altLang="en-US">
                <a:solidFill>
                  <a:srgbClr val="000000"/>
                </a:solidFill>
              </a:rPr>
              <a:pPr>
                <a:defRPr/>
              </a:pPr>
              <a:t>2016/12/6</a:t>
            </a:fld>
            <a:endParaRPr lang="zh-CN"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33454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ECCB10A9-399E-4A35-98F1-CC03A544059C}" type="datetime1">
              <a:rPr lang="zh-CN" altLang="en-US">
                <a:solidFill>
                  <a:srgbClr val="000000"/>
                </a:solidFill>
              </a:rPr>
              <a:pPr>
                <a:defRPr/>
              </a:pPr>
              <a:t>2016/12/6</a:t>
            </a:fld>
            <a:endParaRPr lang="zh-CN"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633770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4" y="1268415"/>
            <a:ext cx="8207375" cy="960437"/>
          </a:xfrm>
        </p:spPr>
        <p:txBody>
          <a:bodyPr/>
          <a:lstStyle>
            <a:lvl1pPr algn="r">
              <a:defRPr sz="2550">
                <a:solidFill>
                  <a:schemeClr val="tx1"/>
                </a:solidFill>
              </a:defRPr>
            </a:lvl1pPr>
          </a:lstStyle>
          <a:p>
            <a:pPr lvl="0"/>
            <a:r>
              <a:rPr lang="ja-JP" altLang="en-US" noProof="0"/>
              <a:t>マスター タイトルの書式設定</a:t>
            </a:r>
            <a:endParaRPr lang="zh-CN" altLang="ja-JP" noProof="0"/>
          </a:p>
        </p:txBody>
      </p:sp>
      <p:sp>
        <p:nvSpPr>
          <p:cNvPr id="2052" name="Rectangle 31"/>
          <p:cNvSpPr>
            <a:spLocks noGrp="1" noChangeArrowheads="1"/>
          </p:cNvSpPr>
          <p:nvPr>
            <p:ph type="subTitle" idx="1"/>
          </p:nvPr>
        </p:nvSpPr>
        <p:spPr>
          <a:xfrm>
            <a:off x="468314" y="2228850"/>
            <a:ext cx="8207375" cy="407988"/>
          </a:xfrm>
        </p:spPr>
        <p:txBody>
          <a:bodyPr anchor="ctr"/>
          <a:lstStyle>
            <a:lvl1pPr marL="0" indent="0" algn="r">
              <a:buFont typeface="Wingdings" panose="05000000000000000000" pitchFamily="2" charset="2"/>
              <a:buNone/>
              <a:defRPr sz="1350"/>
            </a:lvl1pPr>
          </a:lstStyle>
          <a:p>
            <a:pPr lvl="0"/>
            <a:r>
              <a:rPr lang="ja-JP" altLang="en-US" noProof="0"/>
              <a:t>マスター サブタイトルの書式設定</a:t>
            </a:r>
            <a:endParaRPr lang="zh-CN" altLang="ja-JP" noProof="0"/>
          </a:p>
        </p:txBody>
      </p:sp>
    </p:spTree>
    <p:extLst>
      <p:ext uri="{BB962C8B-B14F-4D97-AF65-F5344CB8AC3E}">
        <p14:creationId xmlns:p14="http://schemas.microsoft.com/office/powerpoint/2010/main" val="3733612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55576"/>
            <a:ext cx="8207375" cy="574675"/>
          </a:xfrm>
        </p:spPr>
        <p:txBody>
          <a:bodyPr/>
          <a:lstStyle>
            <a:lvl1pPr>
              <a:defRPr sz="2800"/>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93834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071226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8314" y="1125538"/>
            <a:ext cx="4027487"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600599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58162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68313" y="1125538"/>
            <a:ext cx="4027487"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2CECDAF9-4C02-48FD-8EED-DD1109426CB6}" type="slidenum">
              <a:rPr lang="zh-CN" altLang="en-US" smtClean="0"/>
              <a:pPr>
                <a:defRPr/>
              </a:pPr>
              <a:t>‹#›</a:t>
            </a:fld>
            <a:endParaRPr lang="en-US" altLang="ja-JP" dirty="0"/>
          </a:p>
        </p:txBody>
      </p:sp>
    </p:spTree>
    <p:extLst>
      <p:ext uri="{BB962C8B-B14F-4D97-AF65-F5344CB8AC3E}">
        <p14:creationId xmlns:p14="http://schemas.microsoft.com/office/powerpoint/2010/main" val="2550619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899976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006490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020440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520535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720378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9" y="188913"/>
            <a:ext cx="2051050"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8314" y="188913"/>
            <a:ext cx="6003925"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77309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4" y="1268415"/>
            <a:ext cx="8207375" cy="960437"/>
          </a:xfrm>
        </p:spPr>
        <p:txBody>
          <a:bodyPr/>
          <a:lstStyle>
            <a:lvl1pPr algn="r">
              <a:defRPr sz="2550">
                <a:solidFill>
                  <a:schemeClr val="tx1"/>
                </a:solidFill>
              </a:defRPr>
            </a:lvl1pPr>
          </a:lstStyle>
          <a:p>
            <a:pPr lvl="0"/>
            <a:r>
              <a:rPr lang="ja-JP" altLang="en-US" noProof="0"/>
              <a:t>マスター タイトルの書式設定</a:t>
            </a:r>
            <a:endParaRPr lang="zh-CN" altLang="ja-JP" noProof="0"/>
          </a:p>
        </p:txBody>
      </p:sp>
      <p:sp>
        <p:nvSpPr>
          <p:cNvPr id="2052" name="Rectangle 31"/>
          <p:cNvSpPr>
            <a:spLocks noGrp="1" noChangeArrowheads="1"/>
          </p:cNvSpPr>
          <p:nvPr>
            <p:ph type="subTitle" idx="1"/>
          </p:nvPr>
        </p:nvSpPr>
        <p:spPr>
          <a:xfrm>
            <a:off x="468314" y="2228850"/>
            <a:ext cx="8207375" cy="407988"/>
          </a:xfrm>
        </p:spPr>
        <p:txBody>
          <a:bodyPr anchor="ctr"/>
          <a:lstStyle>
            <a:lvl1pPr marL="0" indent="0" algn="r">
              <a:buFont typeface="Wingdings" panose="05000000000000000000" pitchFamily="2" charset="2"/>
              <a:buNone/>
              <a:defRPr sz="1350"/>
            </a:lvl1pPr>
          </a:lstStyle>
          <a:p>
            <a:pPr lvl="0"/>
            <a:r>
              <a:rPr lang="ja-JP" altLang="en-US" noProof="0"/>
              <a:t>マスター サブタイトルの書式設定</a:t>
            </a:r>
            <a:endParaRPr lang="zh-CN" altLang="ja-JP" noProof="0"/>
          </a:p>
        </p:txBody>
      </p:sp>
    </p:spTree>
    <p:extLst>
      <p:ext uri="{BB962C8B-B14F-4D97-AF65-F5344CB8AC3E}">
        <p14:creationId xmlns:p14="http://schemas.microsoft.com/office/powerpoint/2010/main" val="2077234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613881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4143560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8314" y="1125538"/>
            <a:ext cx="4027487"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01727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55625" y="-148009"/>
            <a:ext cx="7886700" cy="1325563"/>
          </a:xfrm>
        </p:spPr>
        <p:txBody>
          <a:bodyPr/>
          <a:lstStyle>
            <a:lvl1pPr>
              <a:defRPr sz="280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7A3E326D-744B-4DA1-B17D-D2DBDAF3000A}" type="slidenum">
              <a:rPr lang="zh-CN" altLang="en-US" smtClean="0"/>
              <a:pPr>
                <a:defRPr/>
              </a:pPr>
              <a:t>‹#›</a:t>
            </a:fld>
            <a:endParaRPr lang="en-US" altLang="ja-JP" dirty="0"/>
          </a:p>
        </p:txBody>
      </p:sp>
    </p:spTree>
    <p:extLst>
      <p:ext uri="{BB962C8B-B14F-4D97-AF65-F5344CB8AC3E}">
        <p14:creationId xmlns:p14="http://schemas.microsoft.com/office/powerpoint/2010/main" val="1077163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012860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352062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778617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443342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180044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215353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9" y="188913"/>
            <a:ext cx="2051050"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8314" y="188913"/>
            <a:ext cx="6003925"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173097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4" y="1268415"/>
            <a:ext cx="8207375" cy="960437"/>
          </a:xfrm>
        </p:spPr>
        <p:txBody>
          <a:bodyPr/>
          <a:lstStyle>
            <a:lvl1pPr algn="r">
              <a:defRPr sz="2550">
                <a:solidFill>
                  <a:schemeClr val="tx1"/>
                </a:solidFill>
              </a:defRPr>
            </a:lvl1pPr>
          </a:lstStyle>
          <a:p>
            <a:pPr lvl="0"/>
            <a:r>
              <a:rPr lang="ja-JP" altLang="en-US" noProof="0"/>
              <a:t>マスター タイトルの書式設定</a:t>
            </a:r>
            <a:endParaRPr lang="zh-CN" altLang="ja-JP" noProof="0"/>
          </a:p>
        </p:txBody>
      </p:sp>
      <p:sp>
        <p:nvSpPr>
          <p:cNvPr id="2052" name="Rectangle 31"/>
          <p:cNvSpPr>
            <a:spLocks noGrp="1" noChangeArrowheads="1"/>
          </p:cNvSpPr>
          <p:nvPr>
            <p:ph type="subTitle" idx="1"/>
          </p:nvPr>
        </p:nvSpPr>
        <p:spPr>
          <a:xfrm>
            <a:off x="468314" y="2228850"/>
            <a:ext cx="8207375" cy="407988"/>
          </a:xfrm>
        </p:spPr>
        <p:txBody>
          <a:bodyPr anchor="ctr"/>
          <a:lstStyle>
            <a:lvl1pPr marL="0" indent="0" algn="r">
              <a:buFont typeface="Wingdings" panose="05000000000000000000" pitchFamily="2" charset="2"/>
              <a:buNone/>
              <a:defRPr sz="1350"/>
            </a:lvl1pPr>
          </a:lstStyle>
          <a:p>
            <a:pPr lvl="0"/>
            <a:r>
              <a:rPr lang="ja-JP" altLang="en-US" noProof="0"/>
              <a:t>マスター サブタイトルの書式設定</a:t>
            </a:r>
            <a:endParaRPr lang="zh-CN" altLang="ja-JP" noProof="0"/>
          </a:p>
        </p:txBody>
      </p:sp>
    </p:spTree>
    <p:extLst>
      <p:ext uri="{BB962C8B-B14F-4D97-AF65-F5344CB8AC3E}">
        <p14:creationId xmlns:p14="http://schemas.microsoft.com/office/powerpoint/2010/main" val="1536673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83226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93017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dirty="0"/>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240E29D5-585F-40D0-A352-BDC45139EC48}" type="slidenum">
              <a:rPr lang="zh-CN" altLang="en-US" smtClean="0"/>
              <a:pPr>
                <a:defRPr/>
              </a:pPr>
              <a:t>‹#›</a:t>
            </a:fld>
            <a:endParaRPr lang="en-US" altLang="ja-JP" dirty="0"/>
          </a:p>
        </p:txBody>
      </p:sp>
    </p:spTree>
    <p:extLst>
      <p:ext uri="{BB962C8B-B14F-4D97-AF65-F5344CB8AC3E}">
        <p14:creationId xmlns:p14="http://schemas.microsoft.com/office/powerpoint/2010/main" val="1271524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8314" y="1125538"/>
            <a:ext cx="4027487"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38652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4180607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1048093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624930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665128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227809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1415200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9" y="188913"/>
            <a:ext cx="2051050"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8314" y="188913"/>
            <a:ext cx="6003925"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579876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468314" y="1268415"/>
            <a:ext cx="8207375" cy="960437"/>
          </a:xfrm>
        </p:spPr>
        <p:txBody>
          <a:bodyPr/>
          <a:lstStyle>
            <a:lvl1pPr algn="r">
              <a:defRPr sz="2550">
                <a:solidFill>
                  <a:schemeClr val="tx1"/>
                </a:solidFill>
              </a:defRPr>
            </a:lvl1pPr>
          </a:lstStyle>
          <a:p>
            <a:pPr lvl="0"/>
            <a:r>
              <a:rPr lang="ja-JP" altLang="en-US" noProof="0"/>
              <a:t>マスター タイトルの書式設定</a:t>
            </a:r>
            <a:endParaRPr lang="zh-CN" altLang="ja-JP" noProof="0"/>
          </a:p>
        </p:txBody>
      </p:sp>
      <p:sp>
        <p:nvSpPr>
          <p:cNvPr id="2052" name="Rectangle 31"/>
          <p:cNvSpPr>
            <a:spLocks noGrp="1" noChangeArrowheads="1"/>
          </p:cNvSpPr>
          <p:nvPr>
            <p:ph type="subTitle" idx="1"/>
          </p:nvPr>
        </p:nvSpPr>
        <p:spPr>
          <a:xfrm>
            <a:off x="468314" y="2228850"/>
            <a:ext cx="8207375" cy="407988"/>
          </a:xfrm>
        </p:spPr>
        <p:txBody>
          <a:bodyPr anchor="ctr"/>
          <a:lstStyle>
            <a:lvl1pPr marL="0" indent="0" algn="r">
              <a:buFont typeface="Wingdings" panose="05000000000000000000" pitchFamily="2" charset="2"/>
              <a:buNone/>
              <a:defRPr sz="1350"/>
            </a:lvl1pPr>
          </a:lstStyle>
          <a:p>
            <a:pPr lvl="0"/>
            <a:r>
              <a:rPr lang="ja-JP" altLang="en-US" noProof="0"/>
              <a:t>マスター サブタイトルの書式設定</a:t>
            </a:r>
            <a:endParaRPr lang="zh-CN" altLang="ja-JP" noProof="0"/>
          </a:p>
        </p:txBody>
      </p:sp>
    </p:spTree>
    <p:extLst>
      <p:ext uri="{BB962C8B-B14F-4D97-AF65-F5344CB8AC3E}">
        <p14:creationId xmlns:p14="http://schemas.microsoft.com/office/powerpoint/2010/main" val="4083476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30732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3A3BAE19-B4EC-43C5-BB70-14EDD94C6822}" type="slidenum">
              <a:rPr lang="zh-CN" altLang="en-US" smtClean="0"/>
              <a:pPr>
                <a:defRPr/>
              </a:pPr>
              <a:t>‹#›</a:t>
            </a:fld>
            <a:endParaRPr lang="en-US" altLang="ja-JP" dirty="0"/>
          </a:p>
        </p:txBody>
      </p:sp>
    </p:spTree>
    <p:extLst>
      <p:ext uri="{BB962C8B-B14F-4D97-AF65-F5344CB8AC3E}">
        <p14:creationId xmlns:p14="http://schemas.microsoft.com/office/powerpoint/2010/main" val="912811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838366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8314" y="1125538"/>
            <a:ext cx="4027487"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25538"/>
            <a:ext cx="4027488" cy="518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3682717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061254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552731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587107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4097258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dirty="0"/>
              <a:t>図を追加</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454937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3808398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4639" y="188913"/>
            <a:ext cx="2051050"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8314" y="188913"/>
            <a:ext cx="6003925"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544046EC-E9CC-4FEB-8791-A29317E788D7}" type="slidenum">
              <a:rPr kumimoji="1" lang="ja-JP" altLang="en-US" smtClean="0">
                <a:solidFill>
                  <a:srgbClr val="000000"/>
                </a:solidFill>
              </a:rPr>
              <a:pPr/>
              <a:t>‹#›</a:t>
            </a:fld>
            <a:endParaRPr kumimoji="1" lang="ja-JP" altLang="en-US" dirty="0">
              <a:solidFill>
                <a:srgbClr val="000000"/>
              </a:solidFill>
            </a:endParaRPr>
          </a:p>
        </p:txBody>
      </p:sp>
    </p:spTree>
    <p:extLst>
      <p:ext uri="{BB962C8B-B14F-4D97-AF65-F5344CB8AC3E}">
        <p14:creationId xmlns:p14="http://schemas.microsoft.com/office/powerpoint/2010/main" val="23176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59CE02B6-5B6C-43AA-92D2-BE365E2CC938}" type="slidenum">
              <a:rPr lang="zh-CN" altLang="en-US" smtClean="0"/>
              <a:pPr>
                <a:defRPr/>
              </a:pPr>
              <a:t>‹#›</a:t>
            </a:fld>
            <a:endParaRPr lang="en-US" altLang="ja-JP" dirty="0"/>
          </a:p>
        </p:txBody>
      </p:sp>
    </p:spTree>
    <p:extLst>
      <p:ext uri="{BB962C8B-B14F-4D97-AF65-F5344CB8AC3E}">
        <p14:creationId xmlns:p14="http://schemas.microsoft.com/office/powerpoint/2010/main" val="132811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anose="020B0600070205080204" pitchFamily="50" charset="-128"/>
              </a:rPr>
              <a:t></a:t>
            </a:r>
            <a:r>
              <a:rPr lang="de-DE" altLang="en-US"/>
              <a:t> </a:t>
            </a:r>
            <a:fld id="{E24B6D67-4ADE-4C5C-8607-F9C3B899C9DD}" type="slidenum">
              <a:rPr lang="zh-CN" altLang="en-US" smtClean="0"/>
              <a:pPr>
                <a:defRPr/>
              </a:pPr>
              <a:t>‹#›</a:t>
            </a:fld>
            <a:endParaRPr lang="en-US" altLang="ja-JP" dirty="0"/>
          </a:p>
        </p:txBody>
      </p:sp>
    </p:spTree>
    <p:extLst>
      <p:ext uri="{BB962C8B-B14F-4D97-AF65-F5344CB8AC3E}">
        <p14:creationId xmlns:p14="http://schemas.microsoft.com/office/powerpoint/2010/main" val="329741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3"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p:txBody>
      </p:sp>
      <p:sp>
        <p:nvSpPr>
          <p:cNvPr id="1028" name="Rectangle 4"/>
          <p:cNvSpPr>
            <a:spLocks noGrp="1" noChangeArrowheads="1"/>
          </p:cNvSpPr>
          <p:nvPr>
            <p:ph type="sldNum" sz="quarter" idx="4"/>
          </p:nvPr>
        </p:nvSpPr>
        <p:spPr bwMode="auto">
          <a:xfrm>
            <a:off x="468313" y="6524625"/>
            <a:ext cx="143986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a:latin typeface="+mn-ea"/>
                <a:ea typeface="ＭＳ Ｐゴシック" panose="020B0600070205080204" pitchFamily="50" charset="-128"/>
              </a:defRPr>
            </a:lvl1pPr>
          </a:lstStyle>
          <a:p>
            <a:pPr>
              <a:defRPr/>
            </a:pPr>
            <a:r>
              <a:rPr lang="de-DE" altLang="en-US"/>
              <a:t>Page </a:t>
            </a:r>
            <a:r>
              <a:rPr lang="de-DE" altLang="en-US">
                <a:sym typeface="MS UI Gothic" panose="020B0600070205080204" pitchFamily="50" charset="-128"/>
              </a:rPr>
              <a:t></a:t>
            </a:r>
            <a:r>
              <a:rPr lang="de-DE" altLang="en-US"/>
              <a:t> </a:t>
            </a:r>
            <a:fld id="{EE2FB104-3968-45AD-B749-9819851A45C3}" type="slidenum">
              <a:rPr lang="zh-CN" altLang="en-US" smtClean="0"/>
              <a:pPr>
                <a:defRPr/>
              </a:pPr>
              <a:t>‹#›</a:t>
            </a:fld>
            <a:endParaRPr lang="en-US" altLang="ja-JP" dirty="0"/>
          </a:p>
        </p:txBody>
      </p:sp>
      <p:sp>
        <p:nvSpPr>
          <p:cNvPr id="1029" name="Rectangle 27"/>
          <p:cNvSpPr>
            <a:spLocks noGrp="1" noChangeArrowheads="1"/>
          </p:cNvSpPr>
          <p:nvPr>
            <p:ph type="title"/>
          </p:nvPr>
        </p:nvSpPr>
        <p:spPr bwMode="auto">
          <a:xfrm>
            <a:off x="468313" y="188913"/>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95" r:id="rId12"/>
  </p:sldLayoutIdLst>
  <p:hf hdr="0" ftr="0" dt="0"/>
  <p:txStyles>
    <p:titleStyle>
      <a:lvl1pPr algn="l" rtl="0" eaLnBrk="0" fontAlgn="base" hangingPunct="0">
        <a:spcBef>
          <a:spcPct val="0"/>
        </a:spcBef>
        <a:spcAft>
          <a:spcPct val="0"/>
        </a:spcAft>
        <a:defRPr sz="2600" b="1" kern="1200">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sz="2600" b="1">
          <a:solidFill>
            <a:schemeClr val="bg1"/>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kern="1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kern="1200">
          <a:solidFill>
            <a:schemeClr val="tx1"/>
          </a:solidFill>
          <a:latin typeface="+mn-lt"/>
          <a:ea typeface="+mn-ea"/>
          <a:cs typeface="+mn-cs"/>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1600" b="1" kern="1200">
          <a:solidFill>
            <a:schemeClr val="tx1"/>
          </a:solidFill>
          <a:latin typeface="+mn-lt"/>
          <a:ea typeface="+mn-ea"/>
          <a:cs typeface="+mn-cs"/>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14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华文细黑"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bg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75"/>
            <a:ext cx="918051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a:p>
            <a:pPr lvl="4"/>
            <a:r>
              <a:rPr lang="zh-CN" altLang="ja-JP"/>
              <a:t>第</a:t>
            </a:r>
            <a:r>
              <a:rPr lang="ja-JP" altLang="zh-CN"/>
              <a:t>5</a:t>
            </a:r>
            <a:r>
              <a:rPr lang="zh-CN" altLang="ja-JP"/>
              <a:t>レベル</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0" smtClean="0">
                <a:latin typeface="+mn-ea"/>
                <a:ea typeface="ＭＳ Ｐゴシック" panose="020B0600070205080204" pitchFamily="50" charset="-128"/>
              </a:defRPr>
            </a:lvl1pPr>
          </a:lstStyle>
          <a:p>
            <a:pPr>
              <a:defRPr/>
            </a:pPr>
            <a:fld id="{1D13614F-CA4F-49D3-9FE0-5F66D4C820E6}" type="datetime1">
              <a:rPr lang="zh-CN" altLang="en-US"/>
              <a:pPr>
                <a:defRPr/>
              </a:pPr>
              <a:t>2016/12/6</a:t>
            </a:fld>
            <a:endParaRPr lang="zh-CN" alt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0">
                <a:latin typeface="+mn-ea"/>
                <a:ea typeface="ＭＳ Ｐゴシック" panose="020B0600070205080204" pitchFamily="50" charset="-128"/>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r" rtl="0" eaLnBrk="0" fontAlgn="base" hangingPunct="0">
        <a:spcBef>
          <a:spcPct val="0"/>
        </a:spcBef>
        <a:spcAft>
          <a:spcPct val="0"/>
        </a:spcAft>
        <a:defRPr sz="2600" b="1" kern="1200">
          <a:solidFill>
            <a:schemeClr val="tx1"/>
          </a:solidFill>
          <a:latin typeface="+mj-lt"/>
          <a:ea typeface="+mj-ea"/>
          <a:cs typeface="+mj-cs"/>
        </a:defRPr>
      </a:lvl1pPr>
      <a:lvl2pPr algn="r" rtl="0" eaLnBrk="0" fontAlgn="base" hangingPunct="0">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2pPr>
      <a:lvl3pPr algn="r" rtl="0" eaLnBrk="0" fontAlgn="base" hangingPunct="0">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3pPr>
      <a:lvl4pPr algn="r" rtl="0" eaLnBrk="0" fontAlgn="base" hangingPunct="0">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4pPr>
      <a:lvl5pPr algn="r" rtl="0" eaLnBrk="0" fontAlgn="base" hangingPunct="0">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5pPr>
      <a:lvl6pPr marL="457200" algn="r" rtl="0" fontAlgn="base">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6pPr>
      <a:lvl7pPr marL="914400" algn="r" rtl="0" fontAlgn="base">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7pPr>
      <a:lvl8pPr marL="1371600" algn="r" rtl="0" fontAlgn="base">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8pPr>
      <a:lvl9pPr marL="1828800" algn="r" rtl="0" fontAlgn="base">
        <a:spcBef>
          <a:spcPct val="0"/>
        </a:spcBef>
        <a:spcAft>
          <a:spcPct val="0"/>
        </a:spcAft>
        <a:defRPr sz="2600" b="1">
          <a:solidFill>
            <a:schemeClr val="tx1"/>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kern="1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kern="1200">
          <a:solidFill>
            <a:schemeClr val="tx1"/>
          </a:solidFill>
          <a:latin typeface="+mn-lt"/>
          <a:ea typeface="+mn-ea"/>
          <a:cs typeface="+mn-cs"/>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1600" b="1" kern="1200">
          <a:solidFill>
            <a:schemeClr val="tx1"/>
          </a:solidFill>
          <a:latin typeface="+mn-lt"/>
          <a:ea typeface="+mn-ea"/>
          <a:cs typeface="+mn-cs"/>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14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bg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5875"/>
            <a:ext cx="918051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
        <p:nvSpPr>
          <p:cNvPr id="2052" name="Rectangle 4"/>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a:p>
            <a:pPr lvl="4"/>
            <a:r>
              <a:rPr lang="zh-CN" altLang="ja-JP"/>
              <a:t>第</a:t>
            </a:r>
            <a:r>
              <a:rPr lang="ja-JP" altLang="zh-CN"/>
              <a:t>5</a:t>
            </a:r>
            <a:r>
              <a:rPr lang="zh-CN" altLang="ja-JP"/>
              <a:t>レベル</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50" b="0" smtClean="0">
                <a:latin typeface="+mn-ea"/>
              </a:defRPr>
            </a:lvl1pPr>
          </a:lstStyle>
          <a:p>
            <a:pPr>
              <a:defRPr/>
            </a:pPr>
            <a:fld id="{0ECCEC9A-4523-42B8-9CF8-490DF6589A77}" type="datetime1">
              <a:rPr lang="zh-CN" altLang="en-US">
                <a:solidFill>
                  <a:srgbClr val="000000"/>
                </a:solidFill>
                <a:ea typeface="ＭＳ Ｐゴシック" panose="020B0600070205080204" pitchFamily="50" charset="-128"/>
              </a:rPr>
              <a:pPr>
                <a:defRPr/>
              </a:pPr>
              <a:t>2016/12/6</a:t>
            </a:fld>
            <a:endParaRPr lang="zh-CN" altLang="en-US">
              <a:solidFill>
                <a:srgbClr val="000000"/>
              </a:solidFill>
              <a:ea typeface="ＭＳ Ｐゴシック" panose="020B0600070205080204" pitchFamily="50" charset="-128"/>
            </a:endParaRPr>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050" b="0">
                <a:latin typeface="+mn-ea"/>
              </a:defRPr>
            </a:lvl1pPr>
          </a:lstStyle>
          <a:p>
            <a:pPr>
              <a:defRPr/>
            </a:pPr>
            <a:endParaRPr lang="zh-CN" altLang="en-US">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274110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rtl="0" eaLnBrk="1" fontAlgn="base" hangingPunct="1">
        <a:spcBef>
          <a:spcPct val="0"/>
        </a:spcBef>
        <a:spcAft>
          <a:spcPct val="0"/>
        </a:spcAft>
        <a:defRPr kumimoji="1" sz="1950" b="1" kern="1200">
          <a:solidFill>
            <a:schemeClr val="tx1"/>
          </a:solidFill>
          <a:latin typeface="+mj-lt"/>
          <a:ea typeface="+mj-ea"/>
          <a:cs typeface="+mj-cs"/>
        </a:defRPr>
      </a:lvl1pPr>
      <a:lvl2pPr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2pPr>
      <a:lvl3pPr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3pPr>
      <a:lvl4pPr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4pPr>
      <a:lvl5pPr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5pPr>
      <a:lvl6pPr marL="342900"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6pPr>
      <a:lvl7pPr marL="685800"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7pPr>
      <a:lvl8pPr marL="1028700"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8pPr>
      <a:lvl9pPr marL="1371600" algn="r" rtl="0" eaLnBrk="1" fontAlgn="base" hangingPunct="1">
        <a:spcBef>
          <a:spcPct val="0"/>
        </a:spcBef>
        <a:spcAft>
          <a:spcPct val="0"/>
        </a:spcAft>
        <a:defRPr kumimoji="1" sz="1950" b="1">
          <a:solidFill>
            <a:schemeClr val="tx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4"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p:txBody>
      </p:sp>
      <p:sp>
        <p:nvSpPr>
          <p:cNvPr id="1028" name="Rectangle 4"/>
          <p:cNvSpPr>
            <a:spLocks noGrp="1" noChangeArrowheads="1"/>
          </p:cNvSpPr>
          <p:nvPr>
            <p:ph type="sldNum" sz="quarter" idx="4"/>
          </p:nvPr>
        </p:nvSpPr>
        <p:spPr bwMode="auto">
          <a:xfrm>
            <a:off x="468313" y="6524625"/>
            <a:ext cx="143986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750">
                <a:latin typeface="+mn-ea"/>
              </a:defRPr>
            </a:lvl1pPr>
          </a:lstStyle>
          <a:p>
            <a:fld id="{544046EC-E9CC-4FEB-8791-A29317E788D7}" type="slidenum">
              <a:rPr kumimoji="1" lang="ja-JP" altLang="en-US" smtClean="0">
                <a:solidFill>
                  <a:srgbClr val="000000"/>
                </a:solidFill>
                <a:ea typeface="ＭＳ Ｐゴシック" panose="020B0600070205080204" pitchFamily="50" charset="-128"/>
              </a:rPr>
              <a:pPr/>
              <a:t>‹#›</a:t>
            </a:fld>
            <a:endParaRPr kumimoji="1" lang="ja-JP" altLang="en-US" dirty="0">
              <a:solidFill>
                <a:srgbClr val="000000"/>
              </a:solidFill>
              <a:ea typeface="ＭＳ Ｐゴシック" panose="020B0600070205080204" pitchFamily="50" charset="-128"/>
            </a:endParaRPr>
          </a:p>
        </p:txBody>
      </p:sp>
      <p:sp>
        <p:nvSpPr>
          <p:cNvPr id="1029" name="Rectangle 27"/>
          <p:cNvSpPr>
            <a:spLocks noGrp="1" noChangeArrowheads="1"/>
          </p:cNvSpPr>
          <p:nvPr>
            <p:ph type="title"/>
          </p:nvPr>
        </p:nvSpPr>
        <p:spPr bwMode="auto">
          <a:xfrm>
            <a:off x="468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Tree>
    <p:extLst>
      <p:ext uri="{BB962C8B-B14F-4D97-AF65-F5344CB8AC3E}">
        <p14:creationId xmlns:p14="http://schemas.microsoft.com/office/powerpoint/2010/main" val="11145182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kumimoji="1" sz="195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2pPr>
      <a:lvl3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3pPr>
      <a:lvl4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4pPr>
      <a:lvl5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华文细黑"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4"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p:txBody>
      </p:sp>
      <p:sp>
        <p:nvSpPr>
          <p:cNvPr id="1028" name="Rectangle 4"/>
          <p:cNvSpPr>
            <a:spLocks noGrp="1" noChangeArrowheads="1"/>
          </p:cNvSpPr>
          <p:nvPr>
            <p:ph type="sldNum" sz="quarter" idx="4"/>
          </p:nvPr>
        </p:nvSpPr>
        <p:spPr bwMode="auto">
          <a:xfrm>
            <a:off x="468313" y="6524625"/>
            <a:ext cx="143986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750">
                <a:latin typeface="+mn-ea"/>
              </a:defRPr>
            </a:lvl1pPr>
          </a:lstStyle>
          <a:p>
            <a:fld id="{544046EC-E9CC-4FEB-8791-A29317E788D7}" type="slidenum">
              <a:rPr kumimoji="1" lang="ja-JP" altLang="en-US" smtClean="0">
                <a:solidFill>
                  <a:srgbClr val="000000"/>
                </a:solidFill>
                <a:ea typeface="ＭＳ Ｐゴシック" panose="020B0600070205080204" pitchFamily="50" charset="-128"/>
              </a:rPr>
              <a:pPr/>
              <a:t>‹#›</a:t>
            </a:fld>
            <a:endParaRPr kumimoji="1" lang="ja-JP" altLang="en-US" dirty="0">
              <a:solidFill>
                <a:srgbClr val="000000"/>
              </a:solidFill>
              <a:ea typeface="ＭＳ Ｐゴシック" panose="020B0600070205080204" pitchFamily="50" charset="-128"/>
            </a:endParaRPr>
          </a:p>
        </p:txBody>
      </p:sp>
      <p:sp>
        <p:nvSpPr>
          <p:cNvPr id="1029" name="Rectangle 27"/>
          <p:cNvSpPr>
            <a:spLocks noGrp="1" noChangeArrowheads="1"/>
          </p:cNvSpPr>
          <p:nvPr>
            <p:ph type="title"/>
          </p:nvPr>
        </p:nvSpPr>
        <p:spPr bwMode="auto">
          <a:xfrm>
            <a:off x="468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Tree>
    <p:extLst>
      <p:ext uri="{BB962C8B-B14F-4D97-AF65-F5344CB8AC3E}">
        <p14:creationId xmlns:p14="http://schemas.microsoft.com/office/powerpoint/2010/main" val="10657276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kumimoji="1" sz="195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2pPr>
      <a:lvl3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3pPr>
      <a:lvl4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4pPr>
      <a:lvl5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华文细黑"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4"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p:txBody>
      </p:sp>
      <p:sp>
        <p:nvSpPr>
          <p:cNvPr id="1028" name="Rectangle 4"/>
          <p:cNvSpPr>
            <a:spLocks noGrp="1" noChangeArrowheads="1"/>
          </p:cNvSpPr>
          <p:nvPr>
            <p:ph type="sldNum" sz="quarter" idx="4"/>
          </p:nvPr>
        </p:nvSpPr>
        <p:spPr bwMode="auto">
          <a:xfrm>
            <a:off x="468313" y="6524625"/>
            <a:ext cx="143986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750">
                <a:latin typeface="+mn-ea"/>
              </a:defRPr>
            </a:lvl1pPr>
          </a:lstStyle>
          <a:p>
            <a:fld id="{544046EC-E9CC-4FEB-8791-A29317E788D7}" type="slidenum">
              <a:rPr kumimoji="1" lang="ja-JP" altLang="en-US" smtClean="0">
                <a:solidFill>
                  <a:srgbClr val="000000"/>
                </a:solidFill>
                <a:ea typeface="ＭＳ Ｐゴシック" panose="020B0600070205080204" pitchFamily="50" charset="-128"/>
              </a:rPr>
              <a:pPr/>
              <a:t>‹#›</a:t>
            </a:fld>
            <a:endParaRPr kumimoji="1" lang="ja-JP" altLang="en-US" dirty="0">
              <a:solidFill>
                <a:srgbClr val="000000"/>
              </a:solidFill>
              <a:ea typeface="ＭＳ Ｐゴシック" panose="020B0600070205080204" pitchFamily="50" charset="-128"/>
            </a:endParaRPr>
          </a:p>
        </p:txBody>
      </p:sp>
      <p:sp>
        <p:nvSpPr>
          <p:cNvPr id="1029" name="Rectangle 27"/>
          <p:cNvSpPr>
            <a:spLocks noGrp="1" noChangeArrowheads="1"/>
          </p:cNvSpPr>
          <p:nvPr>
            <p:ph type="title"/>
          </p:nvPr>
        </p:nvSpPr>
        <p:spPr bwMode="auto">
          <a:xfrm>
            <a:off x="468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Tree>
    <p:extLst>
      <p:ext uri="{BB962C8B-B14F-4D97-AF65-F5344CB8AC3E}">
        <p14:creationId xmlns:p14="http://schemas.microsoft.com/office/powerpoint/2010/main" val="1665234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kumimoji="1" sz="195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2pPr>
      <a:lvl3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3pPr>
      <a:lvl4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4pPr>
      <a:lvl5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华文细黑"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468314" y="1125538"/>
            <a:ext cx="82073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p:txBody>
      </p:sp>
      <p:sp>
        <p:nvSpPr>
          <p:cNvPr id="1028" name="Rectangle 4"/>
          <p:cNvSpPr>
            <a:spLocks noGrp="1" noChangeArrowheads="1"/>
          </p:cNvSpPr>
          <p:nvPr>
            <p:ph type="sldNum" sz="quarter" idx="4"/>
          </p:nvPr>
        </p:nvSpPr>
        <p:spPr bwMode="auto">
          <a:xfrm>
            <a:off x="468313" y="6524625"/>
            <a:ext cx="143986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750">
                <a:latin typeface="+mn-ea"/>
              </a:defRPr>
            </a:lvl1pPr>
          </a:lstStyle>
          <a:p>
            <a:fld id="{544046EC-E9CC-4FEB-8791-A29317E788D7}" type="slidenum">
              <a:rPr kumimoji="1" lang="ja-JP" altLang="en-US" smtClean="0">
                <a:solidFill>
                  <a:srgbClr val="000000"/>
                </a:solidFill>
                <a:ea typeface="ＭＳ Ｐゴシック" panose="020B0600070205080204" pitchFamily="50" charset="-128"/>
              </a:rPr>
              <a:pPr/>
              <a:t>‹#›</a:t>
            </a:fld>
            <a:endParaRPr kumimoji="1" lang="ja-JP" altLang="en-US" dirty="0">
              <a:solidFill>
                <a:srgbClr val="000000"/>
              </a:solidFill>
              <a:ea typeface="ＭＳ Ｐゴシック" panose="020B0600070205080204" pitchFamily="50" charset="-128"/>
            </a:endParaRPr>
          </a:p>
        </p:txBody>
      </p:sp>
      <p:sp>
        <p:nvSpPr>
          <p:cNvPr id="1029" name="Rectangle 27"/>
          <p:cNvSpPr>
            <a:spLocks noGrp="1" noChangeArrowheads="1"/>
          </p:cNvSpPr>
          <p:nvPr>
            <p:ph type="title"/>
          </p:nvPr>
        </p:nvSpPr>
        <p:spPr bwMode="auto">
          <a:xfrm>
            <a:off x="468314" y="188914"/>
            <a:ext cx="820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Tree>
    <p:extLst>
      <p:ext uri="{BB962C8B-B14F-4D97-AF65-F5344CB8AC3E}">
        <p14:creationId xmlns:p14="http://schemas.microsoft.com/office/powerpoint/2010/main" val="31735802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defRPr kumimoji="1" sz="1950" b="1" kern="1200">
          <a:solidFill>
            <a:schemeClr val="bg1"/>
          </a:solidFill>
          <a:latin typeface="+mj-lt"/>
          <a:ea typeface="+mj-ea"/>
          <a:cs typeface="+mj-cs"/>
        </a:defRPr>
      </a:lvl1pPr>
      <a:lvl2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2pPr>
      <a:lvl3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3pPr>
      <a:lvl4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4pPr>
      <a:lvl5pPr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5pPr>
      <a:lvl6pPr marL="3429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6pPr>
      <a:lvl7pPr marL="6858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7pPr>
      <a:lvl8pPr marL="10287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8pPr>
      <a:lvl9pPr marL="1371600" algn="l" rtl="0" eaLnBrk="1" fontAlgn="base" hangingPunct="1">
        <a:spcBef>
          <a:spcPct val="0"/>
        </a:spcBef>
        <a:spcAft>
          <a:spcPct val="0"/>
        </a:spcAft>
        <a:defRPr kumimoji="1" sz="1950" b="1">
          <a:solidFill>
            <a:schemeClr val="bg1"/>
          </a:solidFill>
          <a:latin typeface="Arial" panose="020B0604020202020204" pitchFamily="34" charset="0"/>
          <a:ea typeface="ＭＳ Ｐゴシック" panose="020B0600070205080204" pitchFamily="50" charset="-128"/>
        </a:defRPr>
      </a:lvl9pPr>
    </p:titleStyle>
    <p:bodyStyle>
      <a:lvl1pPr marL="257175" indent="-257175"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sz="1500" b="1" kern="1200">
          <a:solidFill>
            <a:schemeClr val="tx1"/>
          </a:solidFill>
          <a:latin typeface="+mn-lt"/>
          <a:ea typeface="+mn-ea"/>
          <a:cs typeface="+mn-cs"/>
        </a:defRPr>
      </a:lvl1pPr>
      <a:lvl2pPr marL="557213" indent="-214313" algn="l" rtl="0" eaLnBrk="1" fontAlgn="base" hangingPunct="1">
        <a:lnSpc>
          <a:spcPct val="120000"/>
        </a:lnSpc>
        <a:spcBef>
          <a:spcPct val="20000"/>
        </a:spcBef>
        <a:spcAft>
          <a:spcPct val="0"/>
        </a:spcAft>
        <a:buClr>
          <a:schemeClr val="accent1"/>
        </a:buClr>
        <a:buFont typeface="Wingdings" panose="05000000000000000000" pitchFamily="2" charset="2"/>
        <a:buChar char="n"/>
        <a:defRPr kumimoji="1" b="1" kern="1200">
          <a:solidFill>
            <a:schemeClr val="tx1"/>
          </a:solidFill>
          <a:latin typeface="+mn-lt"/>
          <a:ea typeface="+mn-ea"/>
          <a:cs typeface="+mn-cs"/>
        </a:defRPr>
      </a:lvl2pPr>
      <a:lvl3pPr marL="857250" indent="-171450" algn="l" rtl="0" eaLnBrk="1" fontAlgn="base" hangingPunct="1">
        <a:lnSpc>
          <a:spcPct val="120000"/>
        </a:lnSpc>
        <a:spcBef>
          <a:spcPct val="20000"/>
        </a:spcBef>
        <a:spcAft>
          <a:spcPct val="0"/>
        </a:spcAft>
        <a:buClr>
          <a:schemeClr val="accent2"/>
        </a:buClr>
        <a:buFont typeface="Wingdings" panose="05000000000000000000" pitchFamily="2" charset="2"/>
        <a:buChar char="n"/>
        <a:defRPr kumimoji="1" sz="1200" b="1" kern="1200">
          <a:solidFill>
            <a:schemeClr val="tx1"/>
          </a:solidFill>
          <a:latin typeface="+mn-lt"/>
          <a:ea typeface="+mn-ea"/>
          <a:cs typeface="+mn-cs"/>
        </a:defRPr>
      </a:lvl3pPr>
      <a:lvl4pPr marL="1200150" indent="-171450" algn="l" rtl="0" eaLnBrk="1" fontAlgn="base" hangingPunct="1">
        <a:lnSpc>
          <a:spcPct val="120000"/>
        </a:lnSpc>
        <a:spcBef>
          <a:spcPct val="20000"/>
        </a:spcBef>
        <a:spcAft>
          <a:spcPct val="0"/>
        </a:spcAft>
        <a:buClr>
          <a:schemeClr val="hlink"/>
        </a:buClr>
        <a:buFont typeface="Wingdings" panose="05000000000000000000" pitchFamily="2" charset="2"/>
        <a:buChar char="n"/>
        <a:defRPr kumimoji="1" sz="1050" b="1"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kumimoji="1" kern="1200">
          <a:solidFill>
            <a:schemeClr val="tx1"/>
          </a:solidFill>
          <a:latin typeface="+mn-lt"/>
          <a:ea typeface="华文细黑"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45.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hyperlink" Target="http://www.ymfs.jp/project/culture/survey/003/pdf/ymfs-report_20130403.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jsad.or.jp/paralympic/jpc/"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42950" y="619125"/>
            <a:ext cx="8229600" cy="857250"/>
          </a:xfrm>
        </p:spPr>
        <p:txBody>
          <a:bodyPr/>
          <a:lstStyle/>
          <a:p>
            <a:r>
              <a:rPr lang="ja-JP" altLang="en-US" sz="3000" dirty="0"/>
              <a:t>世界で活躍できるパラアスリート育成</a:t>
            </a:r>
          </a:p>
        </p:txBody>
      </p:sp>
      <p:sp>
        <p:nvSpPr>
          <p:cNvPr id="5" name="コンテンツ プレースホルダー 4"/>
          <p:cNvSpPr>
            <a:spLocks noGrp="1"/>
          </p:cNvSpPr>
          <p:nvPr>
            <p:ph idx="1"/>
          </p:nvPr>
        </p:nvSpPr>
        <p:spPr>
          <a:xfrm>
            <a:off x="5314676" y="3861048"/>
            <a:ext cx="3607906" cy="2060145"/>
          </a:xfrm>
        </p:spPr>
        <p:txBody>
          <a:bodyPr/>
          <a:lstStyle/>
          <a:p>
            <a:r>
              <a:rPr lang="ja-JP" altLang="en-US" sz="2400" dirty="0"/>
              <a:t>小島、邉見、後藤、加島、星野、木村、遠藤、古澤、東谷</a:t>
            </a:r>
          </a:p>
        </p:txBody>
      </p:sp>
    </p:spTree>
    <p:extLst>
      <p:ext uri="{BB962C8B-B14F-4D97-AF65-F5344CB8AC3E}">
        <p14:creationId xmlns:p14="http://schemas.microsoft.com/office/powerpoint/2010/main" val="61985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932311"/>
            <a:ext cx="7886700" cy="561044"/>
          </a:xfrm>
        </p:spPr>
        <p:txBody>
          <a:bodyPr/>
          <a:lstStyle/>
          <a:p>
            <a:r>
              <a:rPr kumimoji="1" lang="ja-JP" altLang="en-US" dirty="0"/>
              <a:t>目次</a:t>
            </a:r>
          </a:p>
        </p:txBody>
      </p:sp>
      <p:graphicFrame>
        <p:nvGraphicFramePr>
          <p:cNvPr id="8" name="コンテンツ プレースホルダー 7"/>
          <p:cNvGraphicFramePr>
            <a:graphicFrameLocks noGrp="1"/>
          </p:cNvGraphicFramePr>
          <p:nvPr>
            <p:ph idx="1"/>
            <p:extLst/>
          </p:nvPr>
        </p:nvGraphicFramePr>
        <p:xfrm>
          <a:off x="628650" y="1691879"/>
          <a:ext cx="7886700" cy="379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1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02415ADC-1B6A-470D-8373-08C242FF4275}"/>
                                            </p:graphicEl>
                                          </p:spTgt>
                                        </p:tgtEl>
                                      </p:cBhvr>
                                    </p:animEffect>
                                    <p:animScale>
                                      <p:cBhvr>
                                        <p:cTn id="7" dur="250" autoRev="1" fill="hold"/>
                                        <p:tgtEl>
                                          <p:spTgt spid="8">
                                            <p:graphicEl>
                                              <a:dgm id="{02415ADC-1B6A-470D-8373-08C242FF4275}"/>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graphicEl>
                                              <a:dgm id="{CC9AC0DD-957C-42A8-9A4A-24D77BE8038B}"/>
                                            </p:graphicEl>
                                          </p:spTgt>
                                        </p:tgtEl>
                                      </p:cBhvr>
                                    </p:animEffect>
                                    <p:animScale>
                                      <p:cBhvr>
                                        <p:cTn id="10" dur="250" autoRev="1" fill="hold"/>
                                        <p:tgtEl>
                                          <p:spTgt spid="8">
                                            <p:graphicEl>
                                              <a:dgm id="{CC9AC0DD-957C-42A8-9A4A-24D77BE8038B}"/>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57225" y="1438275"/>
            <a:ext cx="7886700" cy="2852737"/>
          </a:xfrm>
        </p:spPr>
        <p:txBody>
          <a:bodyPr/>
          <a:lstStyle/>
          <a:p>
            <a:pPr algn="ctr"/>
            <a:r>
              <a:rPr kumimoji="1" lang="ja-JP" altLang="en-US" sz="4050" dirty="0">
                <a:solidFill>
                  <a:schemeClr val="tx1"/>
                </a:solidFill>
              </a:rPr>
              <a:t>健常者への教育・普及</a:t>
            </a:r>
          </a:p>
        </p:txBody>
      </p:sp>
    </p:spTree>
    <p:extLst>
      <p:ext uri="{BB962C8B-B14F-4D97-AF65-F5344CB8AC3E}">
        <p14:creationId xmlns:p14="http://schemas.microsoft.com/office/powerpoint/2010/main" val="776653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パラリンピック・障害者スポーツの認知度</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02507917"/>
              </p:ext>
            </p:extLst>
          </p:nvPr>
        </p:nvGraphicFramePr>
        <p:xfrm>
          <a:off x="76200" y="2181225"/>
          <a:ext cx="8946294" cy="411368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744514" y="2085975"/>
            <a:ext cx="3477817" cy="738664"/>
          </a:xfrm>
          <a:prstGeom prst="rect">
            <a:avLst/>
          </a:prstGeom>
          <a:noFill/>
        </p:spPr>
        <p:txBody>
          <a:bodyPr wrap="square" rtlCol="0" anchor="t">
            <a:spAutoFit/>
          </a:bodyPr>
          <a:lstStyle/>
          <a:p>
            <a:r>
              <a:rPr kumimoji="1" lang="ja-JP" altLang="en-US" sz="2100" i="0" dirty="0"/>
              <a:t>日本で</a:t>
            </a:r>
            <a:endParaRPr kumimoji="1" lang="ja-JP" altLang="en-US" sz="2100" i="0" dirty="0">
              <a:solidFill>
                <a:srgbClr val="000000"/>
              </a:solidFill>
              <a:latin typeface="ＭＳ Ｐゴシック"/>
            </a:endParaRPr>
          </a:p>
          <a:p>
            <a:r>
              <a:rPr kumimoji="1" lang="ja-JP" altLang="en-US" sz="2100" i="0" dirty="0"/>
              <a:t>パラリンピック</a:t>
            </a:r>
            <a:r>
              <a:rPr lang="ja-JP" altLang="en-US" sz="2100" i="0" dirty="0"/>
              <a:t>を知っている人　</a:t>
            </a:r>
            <a:endParaRPr kumimoji="1" lang="ja-JP" altLang="en-US" sz="2100" i="0" dirty="0"/>
          </a:p>
        </p:txBody>
      </p:sp>
      <p:sp>
        <p:nvSpPr>
          <p:cNvPr id="7" name="テキスト ボックス 6"/>
          <p:cNvSpPr txBox="1"/>
          <p:nvPr/>
        </p:nvSpPr>
        <p:spPr>
          <a:xfrm>
            <a:off x="6621531" y="2819220"/>
            <a:ext cx="1715534" cy="715581"/>
          </a:xfrm>
          <a:prstGeom prst="rect">
            <a:avLst/>
          </a:prstGeom>
          <a:noFill/>
        </p:spPr>
        <p:txBody>
          <a:bodyPr wrap="none" rtlCol="0" anchor="t">
            <a:spAutoFit/>
          </a:bodyPr>
          <a:lstStyle/>
          <a:p>
            <a:r>
              <a:rPr kumimoji="1" lang="en-US" altLang="ja-JP" sz="4050" i="0" dirty="0">
                <a:solidFill>
                  <a:srgbClr val="FF0000"/>
                </a:solidFill>
              </a:rPr>
              <a:t>98.2</a:t>
            </a:r>
            <a:r>
              <a:rPr kumimoji="1" lang="ja-JP" altLang="en-US" sz="4050" dirty="0">
                <a:solidFill>
                  <a:srgbClr val="FF0000"/>
                </a:solidFill>
              </a:rPr>
              <a:t>％</a:t>
            </a:r>
          </a:p>
        </p:txBody>
      </p:sp>
      <p:sp>
        <p:nvSpPr>
          <p:cNvPr id="3" name="テキスト ボックス 2"/>
          <p:cNvSpPr txBox="1"/>
          <p:nvPr/>
        </p:nvSpPr>
        <p:spPr>
          <a:xfrm>
            <a:off x="2782778" y="6491593"/>
            <a:ext cx="5928226" cy="307777"/>
          </a:xfrm>
          <a:prstGeom prst="rect">
            <a:avLst/>
          </a:prstGeom>
          <a:noFill/>
        </p:spPr>
        <p:txBody>
          <a:bodyPr wrap="none" rtlCol="0" anchor="t">
            <a:spAutoFit/>
          </a:bodyPr>
          <a:lstStyle/>
          <a:p>
            <a:r>
              <a:rPr kumimoji="1" lang="ja-JP" altLang="en-US" sz="1400" i="0" dirty="0"/>
              <a:t>日本財団パラリンピック研究会「パラリンピックに関する認知と関心」２０１４年</a:t>
            </a:r>
            <a:endParaRPr kumimoji="1" lang="ja-JP" altLang="en-US" sz="1400" i="0" dirty="0">
              <a:solidFill>
                <a:srgbClr val="000000"/>
              </a:solidFill>
              <a:latin typeface="ＭＳ Ｐゴシック"/>
            </a:endParaRPr>
          </a:p>
        </p:txBody>
      </p:sp>
    </p:spTree>
    <p:extLst>
      <p:ext uri="{BB962C8B-B14F-4D97-AF65-F5344CB8AC3E}">
        <p14:creationId xmlns:p14="http://schemas.microsoft.com/office/powerpoint/2010/main" val="28403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パラリンピアンの認知度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91911420"/>
              </p:ext>
            </p:extLst>
          </p:nvPr>
        </p:nvGraphicFramePr>
        <p:xfrm>
          <a:off x="179512" y="1891883"/>
          <a:ext cx="9132400" cy="3798935"/>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115616" y="5792398"/>
            <a:ext cx="7803739" cy="253916"/>
          </a:xfrm>
          <a:prstGeom prst="rect">
            <a:avLst/>
          </a:prstGeom>
          <a:noFill/>
        </p:spPr>
        <p:txBody>
          <a:bodyPr wrap="none" rtlCol="0">
            <a:spAutoFit/>
          </a:bodyPr>
          <a:lstStyle/>
          <a:p>
            <a:r>
              <a:rPr lang="ja-JP" altLang="en-US" sz="1050" i="0" dirty="0"/>
              <a:t>ヤマハ発動機スポーツ振興財団「障害者スポーツ選手発掘・育成システムの 現状と今後の方向性に関する調査研究 報告書 」</a:t>
            </a:r>
            <a:r>
              <a:rPr kumimoji="1" lang="ja-JP" altLang="en-US" sz="1050" i="0" dirty="0"/>
              <a:t>２０１４年</a:t>
            </a:r>
          </a:p>
        </p:txBody>
      </p:sp>
      <p:sp>
        <p:nvSpPr>
          <p:cNvPr id="3" name="角丸四角形 2"/>
          <p:cNvSpPr/>
          <p:nvPr/>
        </p:nvSpPr>
        <p:spPr bwMode="auto">
          <a:xfrm>
            <a:off x="2336800" y="3167063"/>
            <a:ext cx="3819376" cy="1248577"/>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1" hangingPunct="1"/>
            <a:r>
              <a:rPr lang="ja-JP" altLang="en-US" sz="2400" i="0" dirty="0">
                <a:ea typeface="ＭＳ Ｐゴシック" panose="020B0600070205080204" pitchFamily="50" charset="-128"/>
              </a:rPr>
              <a:t>パラリンピアンを知らない人   </a:t>
            </a:r>
            <a:r>
              <a:rPr lang="ja-JP" altLang="en-US" sz="4050" i="0" dirty="0">
                <a:solidFill>
                  <a:srgbClr val="FF0000"/>
                </a:solidFill>
                <a:ea typeface="ＭＳ Ｐゴシック" panose="020B0600070205080204" pitchFamily="50" charset="-128"/>
              </a:rPr>
              <a:t>９６．５％</a:t>
            </a:r>
            <a:endParaRPr lang="en-US" altLang="ja-JP" sz="4050" i="0" dirty="0">
              <a:solidFill>
                <a:srgbClr val="FF0000"/>
              </a:solidFill>
              <a:latin typeface="Arial"/>
              <a:ea typeface="ＭＳ Ｐゴシック" panose="020B0600070205080204" pitchFamily="50" charset="-128"/>
            </a:endParaRPr>
          </a:p>
          <a:p>
            <a:pPr defTabSz="685800" eaLnBrk="1" hangingPunct="1"/>
            <a:endParaRPr kumimoji="0" lang="en-US" altLang="ja-JP" b="1" i="1"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527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パラリンピック以外の障害者スポーツ</a:t>
            </a:r>
            <a:r>
              <a:rPr lang="ja-JP" altLang="en-US" dirty="0"/>
              <a:t>を直接観戦</a:t>
            </a:r>
            <a:r>
              <a:rPr lang="en-US" altLang="ja-JP" dirty="0"/>
              <a:t/>
            </a:r>
            <a:br>
              <a:rPr lang="en-US" altLang="ja-JP" dirty="0"/>
            </a:br>
            <a:r>
              <a:rPr lang="ja-JP" altLang="en-US" dirty="0"/>
              <a:t>したことがあるか？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1219893"/>
              </p:ext>
            </p:extLst>
          </p:nvPr>
        </p:nvGraphicFramePr>
        <p:xfrm>
          <a:off x="287524" y="2132856"/>
          <a:ext cx="8568952" cy="351810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4405252" y="6423722"/>
            <a:ext cx="4493538" cy="253916"/>
          </a:xfrm>
          <a:prstGeom prst="rect">
            <a:avLst/>
          </a:prstGeom>
          <a:noFill/>
        </p:spPr>
        <p:txBody>
          <a:bodyPr wrap="none" rtlCol="0">
            <a:spAutoFit/>
          </a:bodyPr>
          <a:lstStyle/>
          <a:p>
            <a:r>
              <a:rPr kumimoji="1" lang="ja-JP" altLang="en-US" sz="1050" i="0" dirty="0"/>
              <a:t>日本財団パラリンピック研究会「パラリンピックに関する認知と関心」２０１４年</a:t>
            </a:r>
          </a:p>
        </p:txBody>
      </p:sp>
      <p:sp>
        <p:nvSpPr>
          <p:cNvPr id="3" name="ドーナツ 2"/>
          <p:cNvSpPr/>
          <p:nvPr/>
        </p:nvSpPr>
        <p:spPr bwMode="auto">
          <a:xfrm>
            <a:off x="1722065" y="2522406"/>
            <a:ext cx="478210" cy="431064"/>
          </a:xfrm>
          <a:prstGeom prst="donut">
            <a:avLst>
              <a:gd name="adj" fmla="val 7898"/>
            </a:avLst>
          </a:prstGeom>
          <a:solidFill>
            <a:srgbClr val="FF0000"/>
          </a:solidFill>
          <a:ln w="317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1" hangingPunct="1"/>
            <a:endParaRPr lang="ja-JP" altLang="en-US" sz="1350">
              <a:ea typeface="ＭＳ Ｐゴシック" panose="020B0600070205080204" pitchFamily="50" charset="-128"/>
            </a:endParaRPr>
          </a:p>
        </p:txBody>
      </p:sp>
      <p:sp>
        <p:nvSpPr>
          <p:cNvPr id="6" name="円形吹き出し 5"/>
          <p:cNvSpPr/>
          <p:nvPr/>
        </p:nvSpPr>
        <p:spPr bwMode="auto">
          <a:xfrm>
            <a:off x="2200275" y="1844076"/>
            <a:ext cx="2204977" cy="820613"/>
          </a:xfrm>
          <a:prstGeom prst="wedgeEllipseCallout">
            <a:avLst>
              <a:gd name="adj1" fmla="val -57910"/>
              <a:gd name="adj2" fmla="val 32072"/>
            </a:avLst>
          </a:prstGeom>
          <a:solidFill>
            <a:schemeClr val="accent3">
              <a:lumMod val="95000"/>
            </a:schemeClr>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1" hangingPunct="1"/>
            <a:r>
              <a:rPr lang="ja-JP" altLang="en-US" sz="3000" i="0" dirty="0">
                <a:solidFill>
                  <a:srgbClr val="FF0000"/>
                </a:solidFill>
                <a:ea typeface="ＭＳ Ｐゴシック" panose="020B0600070205080204" pitchFamily="50" charset="-128"/>
              </a:rPr>
              <a:t>５％未満</a:t>
            </a:r>
            <a:endParaRPr lang="ja-JP" altLang="en-US" sz="3000" i="0" dirty="0">
              <a:solidFill>
                <a:srgbClr val="FF0000"/>
              </a:solidFill>
              <a:latin typeface="ＭＳ Ｐゴシック"/>
              <a:ea typeface="ＭＳ Ｐゴシック" panose="020B0600070205080204" pitchFamily="50" charset="-128"/>
            </a:endParaRPr>
          </a:p>
        </p:txBody>
      </p:sp>
    </p:spTree>
    <p:extLst>
      <p:ext uri="{BB962C8B-B14F-4D97-AF65-F5344CB8AC3E}">
        <p14:creationId xmlns:p14="http://schemas.microsoft.com/office/powerpoint/2010/main" val="6778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a:t>障害者スポーツを学ぶ機会</a:t>
            </a:r>
          </a:p>
        </p:txBody>
      </p:sp>
      <p:sp>
        <p:nvSpPr>
          <p:cNvPr id="3" name="コンテンツ プレースホルダー 2"/>
          <p:cNvSpPr>
            <a:spLocks noGrp="1"/>
          </p:cNvSpPr>
          <p:nvPr>
            <p:ph idx="1"/>
          </p:nvPr>
        </p:nvSpPr>
        <p:spPr>
          <a:xfrm>
            <a:off x="1708327" y="2229121"/>
            <a:ext cx="6464073" cy="1736366"/>
          </a:xfrm>
        </p:spPr>
        <p:txBody>
          <a:bodyPr>
            <a:noAutofit/>
          </a:bodyPr>
          <a:lstStyle/>
          <a:p>
            <a:pPr marL="0" indent="0">
              <a:buNone/>
            </a:pPr>
            <a:r>
              <a:rPr lang="ja-JP" altLang="en-US" sz="1600" dirty="0"/>
              <a:t>今までは、全国の各自治体で学生向けに</a:t>
            </a:r>
            <a:r>
              <a:rPr lang="ja-JP" altLang="en-US" sz="1600" dirty="0">
                <a:solidFill>
                  <a:srgbClr val="FF0000"/>
                </a:solidFill>
              </a:rPr>
              <a:t>異なる</a:t>
            </a:r>
            <a:r>
              <a:rPr lang="ja-JP" altLang="en-US" sz="1600" dirty="0"/>
              <a:t>座談会</a:t>
            </a:r>
            <a:r>
              <a:rPr kumimoji="1" lang="ja-JP" altLang="en-US" sz="1600" dirty="0"/>
              <a:t>・体験教室</a:t>
            </a:r>
            <a:endParaRPr kumimoji="1" lang="en-US" altLang="ja-JP" sz="1600" dirty="0"/>
          </a:p>
          <a:p>
            <a:pPr marL="0" indent="0">
              <a:buNone/>
            </a:pPr>
            <a:r>
              <a:rPr lang="ja-JP" altLang="en-US" sz="1600" dirty="0"/>
              <a:t>などが行われていた　</a:t>
            </a:r>
            <a:endParaRPr lang="en-US" altLang="ja-JP" sz="1600" dirty="0"/>
          </a:p>
          <a:p>
            <a:pPr marL="0" indent="0">
              <a:buNone/>
            </a:pPr>
            <a:r>
              <a:rPr lang="ja-JP" altLang="en-US" sz="1600"/>
              <a:t>例）東京都「チャレスポ！</a:t>
            </a:r>
            <a:r>
              <a:rPr lang="en-US" altLang="ja-JP" sz="1600" dirty="0"/>
              <a:t>TOKYO</a:t>
            </a:r>
            <a:r>
              <a:rPr lang="ja-JP" altLang="en-US" sz="1600"/>
              <a:t>ーはじめよう！ひろげよう！</a:t>
            </a:r>
            <a:endParaRPr lang="en-US" altLang="ja-JP" sz="1600" dirty="0"/>
          </a:p>
          <a:p>
            <a:pPr marL="0" indent="0">
              <a:buNone/>
            </a:pPr>
            <a:r>
              <a:rPr lang="ja-JP" altLang="en-US" sz="1600" dirty="0"/>
              <a:t>障スポー」</a:t>
            </a:r>
            <a:endParaRPr lang="en-US" altLang="ja-JP" sz="1600" dirty="0"/>
          </a:p>
          <a:p>
            <a:pPr marL="0" indent="0">
              <a:buNone/>
            </a:pPr>
            <a:r>
              <a:rPr kumimoji="1" lang="ja-JP" altLang="en-US" sz="1600"/>
              <a:t>大阪府「トップアスリートによる障がい者スポーツ教室」</a:t>
            </a:r>
            <a:endParaRPr kumimoji="1" lang="ja-JP" altLang="en-US" sz="1600" dirty="0"/>
          </a:p>
        </p:txBody>
      </p:sp>
      <p:sp>
        <p:nvSpPr>
          <p:cNvPr id="5" name="下矢印吹き出し 4"/>
          <p:cNvSpPr/>
          <p:nvPr/>
        </p:nvSpPr>
        <p:spPr>
          <a:xfrm>
            <a:off x="1657786" y="2128294"/>
            <a:ext cx="6243625" cy="3038475"/>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473013" y="5267417"/>
            <a:ext cx="4934699" cy="1113911"/>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548153" y="5367806"/>
            <a:ext cx="4784419" cy="461665"/>
          </a:xfrm>
          <a:prstGeom prst="rect">
            <a:avLst/>
          </a:prstGeom>
          <a:noFill/>
        </p:spPr>
        <p:txBody>
          <a:bodyPr wrap="square" rtlCol="0" anchor="t">
            <a:spAutoFit/>
          </a:bodyPr>
          <a:lstStyle/>
          <a:p>
            <a:r>
              <a:rPr lang="ja-JP" altLang="en-US" sz="2400" i="0" dirty="0"/>
              <a:t>パラリンピックサポートセンター</a:t>
            </a:r>
            <a:r>
              <a:rPr kumimoji="1" lang="ja-JP" altLang="en-US" sz="2400" i="0" dirty="0"/>
              <a:t>主催</a:t>
            </a:r>
            <a:endParaRPr kumimoji="1" lang="ja-JP" altLang="en-US" sz="2400" i="0" dirty="0">
              <a:solidFill>
                <a:srgbClr val="000000"/>
              </a:solidFill>
              <a:latin typeface="ＭＳ Ｐゴシック"/>
            </a:endParaRPr>
          </a:p>
        </p:txBody>
      </p:sp>
      <p:sp>
        <p:nvSpPr>
          <p:cNvPr id="8" name="テキスト ボックス 7"/>
          <p:cNvSpPr txBox="1"/>
          <p:nvPr/>
        </p:nvSpPr>
        <p:spPr>
          <a:xfrm>
            <a:off x="3180027" y="5801479"/>
            <a:ext cx="3716082" cy="553998"/>
          </a:xfrm>
          <a:prstGeom prst="rect">
            <a:avLst/>
          </a:prstGeom>
          <a:noFill/>
        </p:spPr>
        <p:txBody>
          <a:bodyPr wrap="none" rtlCol="0" anchor="t">
            <a:spAutoFit/>
          </a:bodyPr>
          <a:lstStyle/>
          <a:p>
            <a:r>
              <a:rPr kumimoji="1" lang="ja-JP" altLang="en-US" sz="3000" i="0" dirty="0">
                <a:solidFill>
                  <a:srgbClr val="FF0000"/>
                </a:solidFill>
              </a:rPr>
              <a:t>あすチャレ！スクール</a:t>
            </a:r>
            <a:endParaRPr kumimoji="1" lang="ja-JP" altLang="en-US" sz="3000" i="0" dirty="0">
              <a:solidFill>
                <a:srgbClr val="FF0000"/>
              </a:solidFill>
              <a:latin typeface="ＭＳ Ｐゴシック"/>
            </a:endParaRPr>
          </a:p>
        </p:txBody>
      </p:sp>
      <p:sp>
        <p:nvSpPr>
          <p:cNvPr id="4" name="テキスト ボックス 3"/>
          <p:cNvSpPr txBox="1"/>
          <p:nvPr/>
        </p:nvSpPr>
        <p:spPr>
          <a:xfrm>
            <a:off x="4159446" y="4328569"/>
            <a:ext cx="1228221" cy="507831"/>
          </a:xfrm>
          <a:prstGeom prst="rect">
            <a:avLst/>
          </a:prstGeom>
          <a:noFill/>
        </p:spPr>
        <p:txBody>
          <a:bodyPr wrap="none" rtlCol="0" anchor="t">
            <a:spAutoFit/>
          </a:bodyPr>
          <a:lstStyle/>
          <a:p>
            <a:r>
              <a:rPr kumimoji="1" lang="ja-JP" altLang="en-US" sz="2700" i="0" dirty="0">
                <a:ln w="22225">
                  <a:solidFill>
                    <a:schemeClr val="accent2"/>
                  </a:solidFill>
                  <a:prstDash val="solid"/>
                </a:ln>
                <a:solidFill>
                  <a:schemeClr val="accent2">
                    <a:lumMod val="40000"/>
                    <a:lumOff val="60000"/>
                  </a:schemeClr>
                </a:solidFill>
              </a:rPr>
              <a:t>一元化</a:t>
            </a:r>
            <a:endParaRPr kumimoji="1" lang="ja-JP" altLang="en-US" sz="2700" i="0" dirty="0">
              <a:ln w="22225">
                <a:solidFill>
                  <a:schemeClr val="accent2"/>
                </a:solidFill>
                <a:prstDash val="solid"/>
              </a:ln>
              <a:solidFill>
                <a:srgbClr val="99BBDE"/>
              </a:solidFill>
              <a:latin typeface="ＭＳ Ｐゴシック"/>
            </a:endParaRPr>
          </a:p>
        </p:txBody>
      </p:sp>
    </p:spTree>
    <p:extLst>
      <p:ext uri="{BB962C8B-B14F-4D97-AF65-F5344CB8AC3E}">
        <p14:creationId xmlns:p14="http://schemas.microsoft.com/office/powerpoint/2010/main" val="386787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あすチャレ！スクールとは？</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76507921"/>
              </p:ext>
            </p:extLst>
          </p:nvPr>
        </p:nvGraphicFramePr>
        <p:xfrm>
          <a:off x="1084187" y="2726588"/>
          <a:ext cx="7592269" cy="2452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888850" y="5066600"/>
            <a:ext cx="3341077" cy="738664"/>
          </a:xfrm>
          <a:prstGeom prst="rect">
            <a:avLst/>
          </a:prstGeom>
          <a:noFill/>
        </p:spPr>
        <p:txBody>
          <a:bodyPr wrap="square" rtlCol="0" anchor="t">
            <a:spAutoFit/>
          </a:bodyPr>
          <a:lstStyle/>
          <a:p>
            <a:r>
              <a:rPr kumimoji="1" lang="ja-JP" altLang="en-US" sz="2100" i="0" dirty="0"/>
              <a:t>対象：全国の小・中・高校生</a:t>
            </a:r>
            <a:endParaRPr kumimoji="1" lang="en-US" altLang="ja-JP" sz="2100" i="0" dirty="0"/>
          </a:p>
          <a:p>
            <a:r>
              <a:rPr lang="ja-JP" altLang="en-US" sz="2100" i="0" dirty="0"/>
              <a:t>時間：</a:t>
            </a:r>
            <a:r>
              <a:rPr lang="en-US" altLang="ja-JP" sz="2100" i="0" dirty="0"/>
              <a:t>90</a:t>
            </a:r>
            <a:r>
              <a:rPr lang="ja-JP" altLang="en-US" sz="2100" i="0" dirty="0"/>
              <a:t>分</a:t>
            </a:r>
            <a:endParaRPr kumimoji="1" lang="ja-JP" altLang="en-US" sz="2100" i="0" dirty="0"/>
          </a:p>
        </p:txBody>
      </p:sp>
    </p:spTree>
    <p:extLst>
      <p:ext uri="{BB962C8B-B14F-4D97-AF65-F5344CB8AC3E}">
        <p14:creationId xmlns:p14="http://schemas.microsoft.com/office/powerpoint/2010/main" val="56338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４つ</a:t>
            </a:r>
            <a:r>
              <a:rPr kumimoji="1" lang="ja-JP" altLang="en-US"/>
              <a:t>の学び</a:t>
            </a:r>
            <a:endParaRPr kumimoji="1" lang="ja-JP" altLang="en-US">
              <a:solidFill>
                <a:srgbClr val="FFFFFF"/>
              </a:solidFill>
              <a:latin typeface="ＭＳ Ｐゴシック"/>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147480443"/>
              </p:ext>
            </p:extLst>
          </p:nvPr>
        </p:nvGraphicFramePr>
        <p:xfrm>
          <a:off x="467916" y="1701404"/>
          <a:ext cx="8208169" cy="3887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88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t>講師</a:t>
            </a:r>
          </a:p>
        </p:txBody>
      </p:sp>
      <p:sp>
        <p:nvSpPr>
          <p:cNvPr id="9" name="コンテンツ プレースホルダー 8"/>
          <p:cNvSpPr>
            <a:spLocks noGrp="1"/>
          </p:cNvSpPr>
          <p:nvPr>
            <p:ph idx="1"/>
          </p:nvPr>
        </p:nvSpPr>
        <p:spPr>
          <a:xfrm>
            <a:off x="142875" y="3253185"/>
            <a:ext cx="4167188" cy="2439590"/>
          </a:xfrm>
        </p:spPr>
        <p:txBody>
          <a:bodyPr/>
          <a:lstStyle/>
          <a:p>
            <a:r>
              <a:rPr kumimoji="1" lang="ja-JP" altLang="en-US" sz="2400" dirty="0"/>
              <a:t>シドニーパラリンピック男子車椅子バスケットボール日本代表キャプテン</a:t>
            </a:r>
          </a:p>
          <a:p>
            <a:r>
              <a:rPr lang="ja-JP" altLang="en-US" sz="2400" dirty="0"/>
              <a:t>パラリンピックサポートセンター「あすチャレ！」プロジェクトディレクター</a:t>
            </a:r>
            <a:endParaRPr kumimoji="1" lang="ja-JP" altLang="en-US" sz="24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208" y="2363798"/>
            <a:ext cx="4577787" cy="3433340"/>
          </a:xfrm>
          <a:prstGeom prst="rect">
            <a:avLst/>
          </a:prstGeom>
        </p:spPr>
      </p:pic>
      <p:sp>
        <p:nvSpPr>
          <p:cNvPr id="10" name="テキスト ボックス 9"/>
          <p:cNvSpPr txBox="1"/>
          <p:nvPr/>
        </p:nvSpPr>
        <p:spPr>
          <a:xfrm>
            <a:off x="468314" y="2363798"/>
            <a:ext cx="2618024" cy="600164"/>
          </a:xfrm>
          <a:prstGeom prst="rect">
            <a:avLst/>
          </a:prstGeom>
          <a:noFill/>
        </p:spPr>
        <p:txBody>
          <a:bodyPr wrap="none" rtlCol="0" anchor="t">
            <a:spAutoFit/>
          </a:bodyPr>
          <a:lstStyle/>
          <a:p>
            <a:r>
              <a:rPr kumimoji="1" lang="ja-JP" altLang="en-US" sz="3300" i="0" dirty="0"/>
              <a:t>根木慎志さん</a:t>
            </a:r>
            <a:endParaRPr kumimoji="1" lang="ja-JP" altLang="en-US" sz="3300" i="0" dirty="0">
              <a:solidFill>
                <a:srgbClr val="000000"/>
              </a:solidFill>
              <a:latin typeface="ＭＳ Ｐゴシック"/>
            </a:endParaRPr>
          </a:p>
        </p:txBody>
      </p:sp>
    </p:spTree>
    <p:extLst>
      <p:ext uri="{BB962C8B-B14F-4D97-AF65-F5344CB8AC3E}">
        <p14:creationId xmlns:p14="http://schemas.microsoft.com/office/powerpoint/2010/main" val="3581191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http://www.parasapo.tokyo/asuchalle/school/assets/images/voice/map.gif"/>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864905" y="1701404"/>
            <a:ext cx="5414192" cy="3887390"/>
          </a:xfrm>
          <a:prstGeom prst="rect">
            <a:avLst/>
          </a:prstGeom>
          <a:noFill/>
          <a:ln>
            <a:noFill/>
          </a:ln>
        </p:spPr>
      </p:pic>
      <p:pic>
        <p:nvPicPr>
          <p:cNvPr id="1026" name="Picture 2" descr="学校　イラスト に対する画像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21" t="23385" r="18530" b="23693"/>
          <a:stretch/>
        </p:blipFill>
        <p:spPr bwMode="auto">
          <a:xfrm>
            <a:off x="620302" y="1851851"/>
            <a:ext cx="751298" cy="6418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198434" y="2128249"/>
            <a:ext cx="1776577" cy="323165"/>
          </a:xfrm>
          <a:prstGeom prst="rect">
            <a:avLst/>
          </a:prstGeom>
          <a:noFill/>
        </p:spPr>
        <p:txBody>
          <a:bodyPr wrap="none" rtlCol="0" anchor="t">
            <a:spAutoFit/>
          </a:bodyPr>
          <a:lstStyle/>
          <a:p>
            <a:r>
              <a:rPr kumimoji="1" lang="ja-JP" altLang="en-US" sz="1500" i="0" dirty="0"/>
              <a:t>（</a:t>
            </a:r>
            <a:r>
              <a:rPr kumimoji="1" lang="en-US" altLang="ja-JP" sz="1500" i="0" dirty="0"/>
              <a:t>2016</a:t>
            </a:r>
            <a:r>
              <a:rPr kumimoji="1" lang="ja-JP" altLang="en-US" sz="1500" i="0" dirty="0"/>
              <a:t>年</a:t>
            </a:r>
            <a:r>
              <a:rPr kumimoji="1" lang="en-US" altLang="ja-JP" sz="1500" i="0" dirty="0"/>
              <a:t>11</a:t>
            </a:r>
            <a:r>
              <a:rPr kumimoji="1" lang="ja-JP" altLang="en-US" sz="1500" i="0" dirty="0"/>
              <a:t>月現在）</a:t>
            </a:r>
          </a:p>
        </p:txBody>
      </p:sp>
      <p:sp>
        <p:nvSpPr>
          <p:cNvPr id="6" name="テキスト ボックス 5"/>
          <p:cNvSpPr txBox="1"/>
          <p:nvPr/>
        </p:nvSpPr>
        <p:spPr>
          <a:xfrm>
            <a:off x="620302" y="2600265"/>
            <a:ext cx="4753224" cy="553998"/>
          </a:xfrm>
          <a:prstGeom prst="rect">
            <a:avLst/>
          </a:prstGeom>
          <a:noFill/>
        </p:spPr>
        <p:txBody>
          <a:bodyPr wrap="none" rtlCol="0" anchor="t">
            <a:spAutoFit/>
          </a:bodyPr>
          <a:lstStyle/>
          <a:p>
            <a:r>
              <a:rPr kumimoji="1" lang="ja-JP" altLang="en-US" sz="2700" i="0" dirty="0"/>
              <a:t>目標：</a:t>
            </a:r>
            <a:r>
              <a:rPr kumimoji="1" lang="ja-JP" altLang="en-US" sz="3000" i="0" dirty="0"/>
              <a:t>２０２０年</a:t>
            </a:r>
            <a:r>
              <a:rPr kumimoji="1" lang="ja-JP" altLang="en-US" sz="2700" i="0" dirty="0"/>
              <a:t>までに</a:t>
            </a:r>
            <a:r>
              <a:rPr lang="ja-JP" altLang="en-US" sz="2700" i="0" dirty="0">
                <a:solidFill>
                  <a:srgbClr val="FF0000"/>
                </a:solidFill>
              </a:rPr>
              <a:t>１０００</a:t>
            </a:r>
            <a:r>
              <a:rPr kumimoji="1" lang="ja-JP" altLang="en-US" sz="2700" i="0" dirty="0">
                <a:solidFill>
                  <a:srgbClr val="FF0000"/>
                </a:solidFill>
              </a:rPr>
              <a:t>校</a:t>
            </a:r>
          </a:p>
        </p:txBody>
      </p:sp>
      <p:sp>
        <p:nvSpPr>
          <p:cNvPr id="3" name="タイトル 2"/>
          <p:cNvSpPr>
            <a:spLocks noGrp="1"/>
          </p:cNvSpPr>
          <p:nvPr>
            <p:ph type="title"/>
          </p:nvPr>
        </p:nvSpPr>
        <p:spPr/>
        <p:txBody>
          <a:bodyPr/>
          <a:lstStyle/>
          <a:p>
            <a:r>
              <a:rPr lang="ja-JP" altLang="en-US" dirty="0"/>
              <a:t>訪問</a:t>
            </a:r>
            <a:r>
              <a:rPr kumimoji="1" lang="ja-JP" altLang="en-US" dirty="0"/>
              <a:t>数</a:t>
            </a:r>
          </a:p>
        </p:txBody>
      </p:sp>
      <p:sp>
        <p:nvSpPr>
          <p:cNvPr id="7" name="テキスト ボックス 6"/>
          <p:cNvSpPr txBox="1"/>
          <p:nvPr/>
        </p:nvSpPr>
        <p:spPr>
          <a:xfrm>
            <a:off x="1432368" y="2035917"/>
            <a:ext cx="917239" cy="507831"/>
          </a:xfrm>
          <a:prstGeom prst="rect">
            <a:avLst/>
          </a:prstGeom>
          <a:noFill/>
        </p:spPr>
        <p:txBody>
          <a:bodyPr wrap="none" rtlCol="0" anchor="t">
            <a:spAutoFit/>
          </a:bodyPr>
          <a:lstStyle/>
          <a:p>
            <a:r>
              <a:rPr kumimoji="1" lang="en-US" altLang="ja-JP" sz="2700" i="0" dirty="0">
                <a:solidFill>
                  <a:srgbClr val="FF0000"/>
                </a:solidFill>
              </a:rPr>
              <a:t>75</a:t>
            </a:r>
            <a:r>
              <a:rPr kumimoji="1" lang="ja-JP" altLang="en-US" sz="2700" i="0" dirty="0">
                <a:solidFill>
                  <a:srgbClr val="FF0000"/>
                </a:solidFill>
              </a:rPr>
              <a:t>校</a:t>
            </a:r>
          </a:p>
        </p:txBody>
      </p:sp>
    </p:spTree>
    <p:extLst>
      <p:ext uri="{BB962C8B-B14F-4D97-AF65-F5344CB8AC3E}">
        <p14:creationId xmlns:p14="http://schemas.microsoft.com/office/powerpoint/2010/main" val="35179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188640"/>
            <a:ext cx="7886700" cy="561044"/>
          </a:xfrm>
        </p:spPr>
        <p:txBody>
          <a:bodyPr/>
          <a:lstStyle/>
          <a:p>
            <a:r>
              <a:rPr kumimoji="1" lang="ja-JP" altLang="en-US" dirty="0"/>
              <a:t>目次</a:t>
            </a:r>
          </a:p>
        </p:txBody>
      </p:sp>
      <p:graphicFrame>
        <p:nvGraphicFramePr>
          <p:cNvPr id="8" name="コンテンツ プレースホルダー 7"/>
          <p:cNvGraphicFramePr>
            <a:graphicFrameLocks noGrp="1"/>
          </p:cNvGraphicFramePr>
          <p:nvPr>
            <p:ph idx="1"/>
            <p:extLst/>
          </p:nvPr>
        </p:nvGraphicFramePr>
        <p:xfrm>
          <a:off x="628650" y="1691879"/>
          <a:ext cx="7886700" cy="379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4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3D649D95-D0CB-4CBB-9219-D9AD53EAA54D}"/>
                                            </p:graphicEl>
                                          </p:spTgt>
                                        </p:tgtEl>
                                      </p:cBhvr>
                                    </p:animEffect>
                                    <p:animScale>
                                      <p:cBhvr>
                                        <p:cTn id="7" dur="250" autoRev="1" fill="hold"/>
                                        <p:tgtEl>
                                          <p:spTgt spid="8">
                                            <p:graphicEl>
                                              <a:dgm id="{3D649D95-D0CB-4CBB-9219-D9AD53EAA54D}"/>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graphicEl>
                                              <a:dgm id="{047EAAD1-61F3-4A4B-8433-9E0ED0252F7C}"/>
                                            </p:graphicEl>
                                          </p:spTgt>
                                        </p:tgtEl>
                                      </p:cBhvr>
                                    </p:animEffect>
                                    <p:animScale>
                                      <p:cBhvr>
                                        <p:cTn id="10" dur="250" autoRev="1" fill="hold"/>
                                        <p:tgtEl>
                                          <p:spTgt spid="8">
                                            <p:graphicEl>
                                              <a:dgm id="{047EAAD1-61F3-4A4B-8433-9E0ED0252F7C}"/>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98869" y="3014309"/>
            <a:ext cx="1339362" cy="369332"/>
          </a:xfrm>
          <a:prstGeom prst="rect">
            <a:avLst/>
          </a:prstGeom>
          <a:noFill/>
        </p:spPr>
        <p:txBody>
          <a:bodyPr wrap="square" rtlCol="0" anchor="t">
            <a:spAutoFit/>
          </a:bodyPr>
          <a:lstStyle/>
          <a:p>
            <a:r>
              <a:rPr kumimoji="1" lang="ja-JP" altLang="en-US" i="0" dirty="0"/>
              <a:t>よかった点</a:t>
            </a:r>
            <a:endParaRPr kumimoji="1" lang="ja-JP" altLang="en-US" i="0" dirty="0">
              <a:solidFill>
                <a:srgbClr val="000000"/>
              </a:solidFill>
              <a:latin typeface="ＭＳ Ｐゴシック"/>
            </a:endParaRPr>
          </a:p>
        </p:txBody>
      </p:sp>
      <p:sp>
        <p:nvSpPr>
          <p:cNvPr id="3" name="テキスト ボックス 2"/>
          <p:cNvSpPr txBox="1"/>
          <p:nvPr/>
        </p:nvSpPr>
        <p:spPr>
          <a:xfrm>
            <a:off x="1349490" y="4005064"/>
            <a:ext cx="6966926" cy="646331"/>
          </a:xfrm>
          <a:prstGeom prst="rect">
            <a:avLst/>
          </a:prstGeom>
          <a:noFill/>
        </p:spPr>
        <p:txBody>
          <a:bodyPr wrap="square" rtlCol="0" anchor="t">
            <a:spAutoFit/>
          </a:bodyPr>
          <a:lstStyle/>
          <a:p>
            <a:r>
              <a:rPr lang="ja-JP" altLang="en-US" i="0" dirty="0"/>
              <a:t>・車椅子バスケットボールのスポーツとしての難しさ、楽しさを実感</a:t>
            </a:r>
            <a:endParaRPr lang="en-US" altLang="ja-JP" i="0" dirty="0"/>
          </a:p>
          <a:p>
            <a:r>
              <a:rPr kumimoji="1" lang="ja-JP" altLang="en-US" i="0" dirty="0"/>
              <a:t>・学生が親に話すことで親の心のバリアフリーにつながる</a:t>
            </a:r>
          </a:p>
        </p:txBody>
      </p:sp>
      <p:sp>
        <p:nvSpPr>
          <p:cNvPr id="7" name="横巻き 6"/>
          <p:cNvSpPr/>
          <p:nvPr/>
        </p:nvSpPr>
        <p:spPr>
          <a:xfrm>
            <a:off x="827585" y="3440188"/>
            <a:ext cx="7488832" cy="1717004"/>
          </a:xfrm>
          <a:prstGeom prst="horizontalScroll">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i="0" dirty="0"/>
          </a:p>
        </p:txBody>
      </p:sp>
      <p:sp>
        <p:nvSpPr>
          <p:cNvPr id="4" name="タイトル 3"/>
          <p:cNvSpPr>
            <a:spLocks noGrp="1"/>
          </p:cNvSpPr>
          <p:nvPr>
            <p:ph type="title"/>
          </p:nvPr>
        </p:nvSpPr>
        <p:spPr/>
        <p:txBody>
          <a:bodyPr/>
          <a:lstStyle/>
          <a:p>
            <a:r>
              <a:rPr kumimoji="1" lang="ja-JP" altLang="en-US" dirty="0"/>
              <a:t>あすチャレ！スクールを見学してみて・・・</a:t>
            </a:r>
          </a:p>
        </p:txBody>
      </p:sp>
    </p:spTree>
    <p:extLst>
      <p:ext uri="{BB962C8B-B14F-4D97-AF65-F5344CB8AC3E}">
        <p14:creationId xmlns:p14="http://schemas.microsoft.com/office/powerpoint/2010/main" val="4239057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6763" y="1920966"/>
            <a:ext cx="881973" cy="369332"/>
          </a:xfrm>
          <a:prstGeom prst="rect">
            <a:avLst/>
          </a:prstGeom>
          <a:noFill/>
        </p:spPr>
        <p:txBody>
          <a:bodyPr wrap="none" rtlCol="0" anchor="t">
            <a:spAutoFit/>
          </a:bodyPr>
          <a:lstStyle/>
          <a:p>
            <a:r>
              <a:rPr kumimoji="1" lang="ja-JP" altLang="en-US" i="0" dirty="0"/>
              <a:t>改善点</a:t>
            </a:r>
            <a:endParaRPr kumimoji="1" lang="ja-JP" altLang="en-US" i="0" dirty="0">
              <a:solidFill>
                <a:srgbClr val="000000"/>
              </a:solidFill>
              <a:latin typeface="ＭＳ Ｐゴシック"/>
            </a:endParaRPr>
          </a:p>
        </p:txBody>
      </p:sp>
      <p:sp>
        <p:nvSpPr>
          <p:cNvPr id="3" name="横巻き 2"/>
          <p:cNvSpPr/>
          <p:nvPr/>
        </p:nvSpPr>
        <p:spPr>
          <a:xfrm>
            <a:off x="1043608" y="2199200"/>
            <a:ext cx="6743692" cy="1373816"/>
          </a:xfrm>
          <a:prstGeom prst="horizontalScroll">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76964" y="2399824"/>
            <a:ext cx="4636206" cy="923330"/>
          </a:xfrm>
          <a:prstGeom prst="rect">
            <a:avLst/>
          </a:prstGeom>
          <a:noFill/>
        </p:spPr>
        <p:txBody>
          <a:bodyPr wrap="none" rtlCol="0" anchor="t">
            <a:spAutoFit/>
          </a:bodyPr>
          <a:lstStyle/>
          <a:p>
            <a:r>
              <a:rPr kumimoji="1" lang="ja-JP" altLang="en-US" i="0" dirty="0"/>
              <a:t>・講師不足により全国へ行けていない</a:t>
            </a:r>
            <a:endParaRPr kumimoji="1" lang="en-US" altLang="ja-JP" i="0" dirty="0"/>
          </a:p>
          <a:p>
            <a:r>
              <a:rPr lang="ja-JP" altLang="en-US" i="0" dirty="0"/>
              <a:t>・バスケットボール経験者のみが体験していた</a:t>
            </a:r>
            <a:endParaRPr lang="en-US" altLang="ja-JP" i="0" dirty="0"/>
          </a:p>
          <a:p>
            <a:r>
              <a:rPr lang="ja-JP" altLang="en-US" i="0" dirty="0"/>
              <a:t>・トップアスリートの試合を見られなかった</a:t>
            </a:r>
            <a:endParaRPr kumimoji="1" lang="ja-JP" altLang="en-US" i="0" dirty="0"/>
          </a:p>
        </p:txBody>
      </p:sp>
      <p:sp>
        <p:nvSpPr>
          <p:cNvPr id="5" name="テキスト ボックス 4"/>
          <p:cNvSpPr txBox="1"/>
          <p:nvPr/>
        </p:nvSpPr>
        <p:spPr>
          <a:xfrm>
            <a:off x="798221" y="4442699"/>
            <a:ext cx="7630610" cy="923330"/>
          </a:xfrm>
          <a:prstGeom prst="rect">
            <a:avLst/>
          </a:prstGeom>
          <a:noFill/>
        </p:spPr>
        <p:txBody>
          <a:bodyPr wrap="square" rtlCol="0" anchor="t">
            <a:spAutoFit/>
          </a:bodyPr>
          <a:lstStyle/>
          <a:p>
            <a:r>
              <a:rPr kumimoji="1" lang="ja-JP" altLang="en-US" sz="2700" i="0" u="sng" dirty="0"/>
              <a:t>全国規模で、みんなが障害者スポーツならではの</a:t>
            </a:r>
            <a:endParaRPr kumimoji="1" lang="ja-JP" altLang="en-US" sz="2700" i="0" u="sng" dirty="0">
              <a:solidFill>
                <a:srgbClr val="000000"/>
              </a:solidFill>
              <a:latin typeface="ＭＳ Ｐゴシック"/>
            </a:endParaRPr>
          </a:p>
          <a:p>
            <a:r>
              <a:rPr kumimoji="1" lang="ja-JP" altLang="en-US" sz="2700" i="0" u="sng" dirty="0"/>
              <a:t>臨場感を楽しめるようにするべき</a:t>
            </a:r>
          </a:p>
        </p:txBody>
      </p:sp>
      <p:sp>
        <p:nvSpPr>
          <p:cNvPr id="6" name="右矢印 5"/>
          <p:cNvSpPr/>
          <p:nvPr/>
        </p:nvSpPr>
        <p:spPr>
          <a:xfrm rot="5400000">
            <a:off x="3925855" y="3646087"/>
            <a:ext cx="733806" cy="85942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34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endParaRPr kumimoji="1" lang="ja-JP" altLang="en-US"/>
          </a:p>
        </p:txBody>
      </p:sp>
      <p:sp>
        <p:nvSpPr>
          <p:cNvPr id="512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r>
              <a:rPr lang="de-DE" altLang="en-US"/>
              <a:t>Page </a:t>
            </a:r>
            <a:r>
              <a:rPr lang="de-DE" altLang="en-US">
                <a:sym typeface="MS UI Gothic" panose="020B0600070205080204" pitchFamily="50" charset="-128"/>
              </a:rPr>
              <a:t></a:t>
            </a:r>
            <a:r>
              <a:rPr lang="de-DE" altLang="en-US"/>
              <a:t> </a:t>
            </a:r>
            <a:fld id="{53D3FFA0-D502-4C50-B61D-7AA560850071}" type="slidenum">
              <a:rPr lang="zh-CN" altLang="en-US" smtClean="0"/>
              <a:pPr>
                <a:defRPr/>
              </a:pPr>
              <a:t>22</a:t>
            </a:fld>
            <a:endParaRPr lang="en-US" altLang="ja-JP"/>
          </a:p>
        </p:txBody>
      </p:sp>
      <p:sp>
        <p:nvSpPr>
          <p:cNvPr id="5125" name="タイトル 1"/>
          <p:cNvSpPr txBox="1">
            <a:spLocks/>
          </p:cNvSpPr>
          <p:nvPr/>
        </p:nvSpPr>
        <p:spPr bwMode="auto">
          <a:xfrm>
            <a:off x="764381" y="3284935"/>
            <a:ext cx="7615238" cy="72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ct val="20000"/>
              </a:spcBef>
              <a:buClr>
                <a:schemeClr val="accent1"/>
              </a:buClr>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lnSpc>
                <a:spcPct val="120000"/>
              </a:lnSpc>
              <a:spcBef>
                <a:spcPct val="20000"/>
              </a:spcBef>
              <a:buClr>
                <a:schemeClr val="accent1"/>
              </a:buClr>
              <a:buFont typeface="Wingdings" panose="05000000000000000000" pitchFamily="2" charset="2"/>
              <a:buChar char="n"/>
              <a:defRPr b="1">
                <a:solidFill>
                  <a:schemeClr val="tx1"/>
                </a:solidFill>
                <a:latin typeface="Arial" panose="020B0604020202020204" pitchFamily="34" charset="0"/>
                <a:ea typeface="ＭＳ Ｐゴシック" panose="020B0600070205080204" pitchFamily="50" charset="-128"/>
              </a:defRPr>
            </a:lvl2pPr>
            <a:lvl3pPr marL="1143000" indent="-228600">
              <a:lnSpc>
                <a:spcPct val="120000"/>
              </a:lnSpc>
              <a:spcBef>
                <a:spcPct val="20000"/>
              </a:spcBef>
              <a:buClr>
                <a:schemeClr val="accent2"/>
              </a:buClr>
              <a:buFont typeface="Wingdings" panose="05000000000000000000" pitchFamily="2" charset="2"/>
              <a:buChar char="n"/>
              <a:defRPr sz="1600" b="1">
                <a:solidFill>
                  <a:schemeClr val="tx1"/>
                </a:solidFill>
                <a:latin typeface="Arial" panose="020B0604020202020204" pitchFamily="34" charset="0"/>
                <a:ea typeface="ＭＳ Ｐゴシック" panose="020B0600070205080204" pitchFamily="50" charset="-128"/>
              </a:defRPr>
            </a:lvl3pPr>
            <a:lvl4pPr marL="1600200" indent="-228600">
              <a:lnSpc>
                <a:spcPct val="120000"/>
              </a:lnSpc>
              <a:spcBef>
                <a:spcPct val="20000"/>
              </a:spcBef>
              <a:buClr>
                <a:schemeClr val="hlink"/>
              </a:buClr>
              <a:buFont typeface="Wingdings" panose="05000000000000000000" pitchFamily="2" charset="2"/>
              <a:buChar char="n"/>
              <a:defRPr sz="14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a:solidFill>
                  <a:schemeClr val="tx1"/>
                </a:solidFill>
                <a:latin typeface="Arial" panose="020B0604020202020204" pitchFamily="34" charset="0"/>
                <a:ea typeface="华文细黑"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9pPr>
          </a:lstStyle>
          <a:p>
            <a:pPr algn="ctr">
              <a:lnSpc>
                <a:spcPct val="100000"/>
              </a:lnSpc>
              <a:spcBef>
                <a:spcPct val="0"/>
              </a:spcBef>
              <a:buClrTx/>
              <a:buFontTx/>
              <a:buNone/>
            </a:pPr>
            <a:r>
              <a:rPr kumimoji="1" lang="ja-JP" altLang="en-US" sz="4050" i="0"/>
              <a:t>障害者とスポーツの関わり</a:t>
            </a:r>
          </a:p>
        </p:txBody>
      </p:sp>
    </p:spTree>
    <p:extLst>
      <p:ext uri="{BB962C8B-B14F-4D97-AF65-F5344CB8AC3E}">
        <p14:creationId xmlns:p14="http://schemas.microsoft.com/office/powerpoint/2010/main" val="3692551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ja-JP" altLang="en-US"/>
              <a:t>車イス席の世界標準</a:t>
            </a:r>
            <a:endParaRPr kumimoji="1" lang="ja-JP" altLang="en-US"/>
          </a:p>
        </p:txBody>
      </p:sp>
      <p:sp>
        <p:nvSpPr>
          <p:cNvPr id="6147" name="コンテンツ プレースホルダー 2"/>
          <p:cNvSpPr>
            <a:spLocks noGrp="1"/>
          </p:cNvSpPr>
          <p:nvPr>
            <p:ph idx="1"/>
          </p:nvPr>
        </p:nvSpPr>
        <p:spPr>
          <a:xfrm>
            <a:off x="1494235" y="2416969"/>
            <a:ext cx="6172200" cy="2545556"/>
          </a:xfrm>
        </p:spPr>
        <p:txBody>
          <a:bodyPr/>
          <a:lstStyle/>
          <a:p>
            <a:pPr marL="0" indent="0">
              <a:buNone/>
            </a:pPr>
            <a:endParaRPr lang="ja-JP" altLang="en-US" sz="1575"/>
          </a:p>
        </p:txBody>
      </p:sp>
      <p:graphicFrame>
        <p:nvGraphicFramePr>
          <p:cNvPr id="5" name="表 4"/>
          <p:cNvGraphicFramePr>
            <a:graphicFrameLocks noGrp="1"/>
          </p:cNvGraphicFramePr>
          <p:nvPr/>
        </p:nvGraphicFramePr>
        <p:xfrm>
          <a:off x="1547813" y="3699273"/>
          <a:ext cx="5611416" cy="1782364"/>
        </p:xfrm>
        <a:graphic>
          <a:graphicData uri="http://schemas.openxmlformats.org/drawingml/2006/table">
            <a:tbl>
              <a:tblPr firstRow="1" bandRow="1">
                <a:tableStyleId>{5C22544A-7EE6-4342-B048-85BDC9FD1C3A}</a:tableStyleId>
              </a:tblPr>
              <a:tblGrid>
                <a:gridCol w="2982777">
                  <a:extLst>
                    <a:ext uri="{9D8B030D-6E8A-4147-A177-3AD203B41FA5}">
                      <a16:colId xmlns="" xmlns:a16="http://schemas.microsoft.com/office/drawing/2014/main" val="20000"/>
                    </a:ext>
                  </a:extLst>
                </a:gridCol>
                <a:gridCol w="2628639">
                  <a:extLst>
                    <a:ext uri="{9D8B030D-6E8A-4147-A177-3AD203B41FA5}">
                      <a16:colId xmlns="" xmlns:a16="http://schemas.microsoft.com/office/drawing/2014/main" val="20001"/>
                    </a:ext>
                  </a:extLst>
                </a:gridCol>
              </a:tblGrid>
              <a:tr h="300384">
                <a:tc>
                  <a:txBody>
                    <a:bodyPr/>
                    <a:lstStyle/>
                    <a:p>
                      <a:r>
                        <a:rPr kumimoji="1" lang="ja-JP" altLang="en-US" sz="1400" dirty="0"/>
                        <a:t>大会の種類</a:t>
                      </a:r>
                    </a:p>
                  </a:txBody>
                  <a:tcPr marL="68573" marR="68573" marT="25726" marB="25726"/>
                </a:tc>
                <a:tc>
                  <a:txBody>
                    <a:bodyPr/>
                    <a:lstStyle/>
                    <a:p>
                      <a:r>
                        <a:rPr kumimoji="1" lang="ja-JP" altLang="en-US" sz="1400" dirty="0"/>
                        <a:t>車イス席の割合</a:t>
                      </a:r>
                    </a:p>
                  </a:txBody>
                  <a:tcPr marL="68573" marR="68573" marT="25726" marB="25726"/>
                </a:tc>
                <a:extLst>
                  <a:ext uri="{0D108BD9-81ED-4DB2-BD59-A6C34878D82A}">
                    <a16:rowId xmlns="" xmlns:a16="http://schemas.microsoft.com/office/drawing/2014/main" val="10000"/>
                  </a:ext>
                </a:extLst>
              </a:tr>
              <a:tr h="371768">
                <a:tc>
                  <a:txBody>
                    <a:bodyPr/>
                    <a:lstStyle/>
                    <a:p>
                      <a:r>
                        <a:rPr kumimoji="1" lang="ja-JP" altLang="en-US" sz="1400" b="1" dirty="0"/>
                        <a:t>オリンピック・パラリンピック以外</a:t>
                      </a:r>
                    </a:p>
                  </a:txBody>
                  <a:tcPr marL="68573" marR="68573" marT="25726" marB="25726"/>
                </a:tc>
                <a:tc>
                  <a:txBody>
                    <a:bodyPr/>
                    <a:lstStyle/>
                    <a:p>
                      <a:r>
                        <a:rPr kumimoji="1" lang="en-US" altLang="ja-JP" sz="1400" b="1" dirty="0"/>
                        <a:t>0.5%</a:t>
                      </a:r>
                      <a:r>
                        <a:rPr kumimoji="1" lang="ja-JP" altLang="en-US" sz="1400" b="1" dirty="0"/>
                        <a:t>以上</a:t>
                      </a:r>
                    </a:p>
                  </a:txBody>
                  <a:tcPr marL="68573" marR="68573" marT="25726" marB="25726"/>
                </a:tc>
                <a:extLst>
                  <a:ext uri="{0D108BD9-81ED-4DB2-BD59-A6C34878D82A}">
                    <a16:rowId xmlns="" xmlns:a16="http://schemas.microsoft.com/office/drawing/2014/main" val="10001"/>
                  </a:ext>
                </a:extLst>
              </a:tr>
              <a:tr h="371768">
                <a:tc>
                  <a:txBody>
                    <a:bodyPr/>
                    <a:lstStyle/>
                    <a:p>
                      <a:r>
                        <a:rPr kumimoji="1" lang="ja-JP" altLang="en-US" sz="1400" b="1" dirty="0"/>
                        <a:t>オリンピック</a:t>
                      </a:r>
                    </a:p>
                  </a:txBody>
                  <a:tcPr marL="68573" marR="68573" marT="25726" marB="25726"/>
                </a:tc>
                <a:tc>
                  <a:txBody>
                    <a:bodyPr/>
                    <a:lstStyle/>
                    <a:p>
                      <a:r>
                        <a:rPr kumimoji="1" lang="en-US" altLang="ja-JP" sz="1400" b="1" dirty="0"/>
                        <a:t>0.75%</a:t>
                      </a:r>
                      <a:r>
                        <a:rPr kumimoji="1" lang="ja-JP" altLang="en-US" sz="1400" b="1" dirty="0"/>
                        <a:t>以上</a:t>
                      </a:r>
                    </a:p>
                  </a:txBody>
                  <a:tcPr marL="68573" marR="68573" marT="25726" marB="25726"/>
                </a:tc>
                <a:extLst>
                  <a:ext uri="{0D108BD9-81ED-4DB2-BD59-A6C34878D82A}">
                    <a16:rowId xmlns="" xmlns:a16="http://schemas.microsoft.com/office/drawing/2014/main" val="10002"/>
                  </a:ext>
                </a:extLst>
              </a:tr>
              <a:tr h="366676">
                <a:tc>
                  <a:txBody>
                    <a:bodyPr/>
                    <a:lstStyle/>
                    <a:p>
                      <a:r>
                        <a:rPr kumimoji="1" lang="ja-JP" altLang="en-US" sz="1400" b="1" dirty="0"/>
                        <a:t>パラリンピック</a:t>
                      </a:r>
                    </a:p>
                  </a:txBody>
                  <a:tcPr marL="68573" marR="68573" marT="25726" marB="25726"/>
                </a:tc>
                <a:tc>
                  <a:txBody>
                    <a:bodyPr/>
                    <a:lstStyle/>
                    <a:p>
                      <a:r>
                        <a:rPr kumimoji="1" lang="en-US" altLang="ja-JP" sz="1400" b="1" dirty="0"/>
                        <a:t>1.0%</a:t>
                      </a:r>
                      <a:r>
                        <a:rPr kumimoji="1" lang="ja-JP" altLang="en-US" sz="1400" b="1" dirty="0"/>
                        <a:t>以上</a:t>
                      </a:r>
                    </a:p>
                  </a:txBody>
                  <a:tcPr marL="68573" marR="68573" marT="25726" marB="25726"/>
                </a:tc>
                <a:extLst>
                  <a:ext uri="{0D108BD9-81ED-4DB2-BD59-A6C34878D82A}">
                    <a16:rowId xmlns="" xmlns:a16="http://schemas.microsoft.com/office/drawing/2014/main" val="10003"/>
                  </a:ext>
                </a:extLst>
              </a:tr>
              <a:tr h="371768">
                <a:tc>
                  <a:txBody>
                    <a:bodyPr/>
                    <a:lstStyle/>
                    <a:p>
                      <a:r>
                        <a:rPr kumimoji="1" lang="ja-JP" altLang="en-US" sz="1400" b="1" dirty="0"/>
                        <a:t>パラリンピックの車イス競技</a:t>
                      </a:r>
                    </a:p>
                  </a:txBody>
                  <a:tcPr marL="68573" marR="68573" marT="25726" marB="25726"/>
                </a:tc>
                <a:tc>
                  <a:txBody>
                    <a:bodyPr/>
                    <a:lstStyle/>
                    <a:p>
                      <a:r>
                        <a:rPr kumimoji="1" lang="en-US" altLang="ja-JP" sz="1400" b="1" dirty="0"/>
                        <a:t>1.2%</a:t>
                      </a:r>
                      <a:r>
                        <a:rPr kumimoji="1" lang="ja-JP" altLang="en-US" sz="1400" b="1" dirty="0"/>
                        <a:t>以上</a:t>
                      </a:r>
                    </a:p>
                  </a:txBody>
                  <a:tcPr marL="68573" marR="68573" marT="25726" marB="25726"/>
                </a:tc>
                <a:extLst>
                  <a:ext uri="{0D108BD9-81ED-4DB2-BD59-A6C34878D82A}">
                    <a16:rowId xmlns="" xmlns:a16="http://schemas.microsoft.com/office/drawing/2014/main" val="10004"/>
                  </a:ext>
                </a:extLst>
              </a:tr>
            </a:tbl>
          </a:graphicData>
        </a:graphic>
      </p:graphicFrame>
      <p:sp>
        <p:nvSpPr>
          <p:cNvPr id="6" name="角丸四角形 5"/>
          <p:cNvSpPr/>
          <p:nvPr/>
        </p:nvSpPr>
        <p:spPr>
          <a:xfrm>
            <a:off x="736997" y="1963341"/>
            <a:ext cx="1728788" cy="404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475" i="0" dirty="0"/>
              <a:t>IPC </a:t>
            </a:r>
            <a:r>
              <a:rPr lang="ja-JP" altLang="en-US" sz="2475" i="0" dirty="0"/>
              <a:t>ガイド</a:t>
            </a:r>
          </a:p>
        </p:txBody>
      </p:sp>
      <p:sp>
        <p:nvSpPr>
          <p:cNvPr id="7" name="角丸四角形 6"/>
          <p:cNvSpPr/>
          <p:nvPr/>
        </p:nvSpPr>
        <p:spPr>
          <a:xfrm>
            <a:off x="736997" y="2368154"/>
            <a:ext cx="7129463" cy="1076325"/>
          </a:xfrm>
          <a:prstGeom prst="round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500" i="0" dirty="0">
                <a:solidFill>
                  <a:schemeClr val="tx1"/>
                </a:solidFill>
              </a:rPr>
              <a:t>国際パラリンピック委員会による、オリンピック・パラリンピックの会場設計の基準</a:t>
            </a:r>
            <a:endParaRPr lang="en-US" altLang="ja-JP" sz="1500" i="0" dirty="0">
              <a:solidFill>
                <a:schemeClr val="tx1"/>
              </a:solidFill>
            </a:endParaRPr>
          </a:p>
          <a:p>
            <a:pPr>
              <a:defRPr/>
            </a:pPr>
            <a:r>
              <a:rPr lang="ja-JP" altLang="en-US" sz="1500" i="0" dirty="0">
                <a:solidFill>
                  <a:schemeClr val="tx1"/>
                </a:solidFill>
              </a:rPr>
              <a:t>世界から来る観客への，アクセシビリティに関する世界的なベンチマーク（基準）</a:t>
            </a:r>
            <a:endParaRPr lang="en-US" altLang="ja-JP" sz="1500" i="0" dirty="0">
              <a:solidFill>
                <a:schemeClr val="tx1"/>
              </a:solidFill>
            </a:endParaRPr>
          </a:p>
        </p:txBody>
      </p:sp>
    </p:spTree>
    <p:extLst>
      <p:ext uri="{BB962C8B-B14F-4D97-AF65-F5344CB8AC3E}">
        <p14:creationId xmlns:p14="http://schemas.microsoft.com/office/powerpoint/2010/main" val="2610615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bwMode="auto">
          <a:xfrm>
            <a:off x="622697" y="2928938"/>
            <a:ext cx="2586038" cy="265985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ja-JP" altLang="en-US"/>
          </a:p>
        </p:txBody>
      </p:sp>
      <p:sp>
        <p:nvSpPr>
          <p:cNvPr id="17" name="正方形/長方形 16"/>
          <p:cNvSpPr/>
          <p:nvPr/>
        </p:nvSpPr>
        <p:spPr bwMode="auto">
          <a:xfrm>
            <a:off x="3208735" y="2937273"/>
            <a:ext cx="2651522" cy="265866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ja-JP" altLang="en-US"/>
          </a:p>
        </p:txBody>
      </p:sp>
      <p:sp>
        <p:nvSpPr>
          <p:cNvPr id="3" name="タイトル 2"/>
          <p:cNvSpPr>
            <a:spLocks noGrp="1"/>
          </p:cNvSpPr>
          <p:nvPr>
            <p:ph type="title"/>
          </p:nvPr>
        </p:nvSpPr>
        <p:spPr/>
        <p:txBody>
          <a:bodyPr/>
          <a:lstStyle/>
          <a:p>
            <a:r>
              <a:rPr kumimoji="1" lang="ja-JP" altLang="en-US" dirty="0"/>
              <a:t>車イス席の世界基準</a:t>
            </a:r>
          </a:p>
        </p:txBody>
      </p:sp>
      <p:sp>
        <p:nvSpPr>
          <p:cNvPr id="7173" name="コンテンツ プレースホルダー 2"/>
          <p:cNvSpPr>
            <a:spLocks noGrp="1"/>
          </p:cNvSpPr>
          <p:nvPr>
            <p:ph idx="1"/>
          </p:nvPr>
        </p:nvSpPr>
        <p:spPr/>
        <p:txBody>
          <a:bodyPr/>
          <a:lstStyle/>
          <a:p>
            <a:r>
              <a:rPr lang="ja-JP" altLang="en-US"/>
              <a:t>障害者向け座席の寸法</a:t>
            </a:r>
            <a:endParaRPr kumimoji="1" lang="ja-JP" altLang="en-US"/>
          </a:p>
        </p:txBody>
      </p:sp>
      <p:sp>
        <p:nvSpPr>
          <p:cNvPr id="7174" name="テキスト ボックス 7"/>
          <p:cNvSpPr txBox="1">
            <a:spLocks noChangeArrowheads="1"/>
          </p:cNvSpPr>
          <p:nvPr/>
        </p:nvSpPr>
        <p:spPr bwMode="auto">
          <a:xfrm>
            <a:off x="789385" y="3059906"/>
            <a:ext cx="22681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buClr>
                <a:schemeClr val="accent1"/>
              </a:buClr>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lnSpc>
                <a:spcPct val="120000"/>
              </a:lnSpc>
              <a:spcBef>
                <a:spcPct val="20000"/>
              </a:spcBef>
              <a:buClr>
                <a:schemeClr val="accent1"/>
              </a:buClr>
              <a:buFont typeface="Wingdings" panose="05000000000000000000" pitchFamily="2" charset="2"/>
              <a:buChar char="n"/>
              <a:defRPr b="1">
                <a:solidFill>
                  <a:schemeClr val="tx1"/>
                </a:solidFill>
                <a:latin typeface="Arial" panose="020B0604020202020204" pitchFamily="34" charset="0"/>
                <a:ea typeface="ＭＳ Ｐゴシック" panose="020B0600070205080204" pitchFamily="50" charset="-128"/>
              </a:defRPr>
            </a:lvl2pPr>
            <a:lvl3pPr marL="1143000" indent="-228600">
              <a:lnSpc>
                <a:spcPct val="120000"/>
              </a:lnSpc>
              <a:spcBef>
                <a:spcPct val="20000"/>
              </a:spcBef>
              <a:buClr>
                <a:schemeClr val="accent2"/>
              </a:buClr>
              <a:buFont typeface="Wingdings" panose="05000000000000000000" pitchFamily="2" charset="2"/>
              <a:buChar char="n"/>
              <a:defRPr sz="1600" b="1">
                <a:solidFill>
                  <a:schemeClr val="tx1"/>
                </a:solidFill>
                <a:latin typeface="Arial" panose="020B0604020202020204" pitchFamily="34" charset="0"/>
                <a:ea typeface="ＭＳ Ｐゴシック" panose="020B0600070205080204" pitchFamily="50" charset="-128"/>
              </a:defRPr>
            </a:lvl3pPr>
            <a:lvl4pPr marL="1600200" indent="-228600">
              <a:lnSpc>
                <a:spcPct val="120000"/>
              </a:lnSpc>
              <a:spcBef>
                <a:spcPct val="20000"/>
              </a:spcBef>
              <a:buClr>
                <a:schemeClr val="hlink"/>
              </a:buClr>
              <a:buFont typeface="Wingdings" panose="05000000000000000000" pitchFamily="2" charset="2"/>
              <a:buChar char="n"/>
              <a:defRPr sz="14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a:solidFill>
                  <a:schemeClr val="tx1"/>
                </a:solidFill>
                <a:latin typeface="Arial" panose="020B0604020202020204" pitchFamily="34" charset="0"/>
                <a:ea typeface="华文细黑"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9pPr>
          </a:lstStyle>
          <a:p>
            <a:pPr>
              <a:lnSpc>
                <a:spcPct val="100000"/>
              </a:lnSpc>
              <a:spcBef>
                <a:spcPct val="0"/>
              </a:spcBef>
              <a:buClrTx/>
              <a:buFontTx/>
              <a:buNone/>
            </a:pPr>
            <a:r>
              <a:rPr lang="ja-JP" altLang="en-US" sz="1500"/>
              <a:t>・</a:t>
            </a:r>
            <a:r>
              <a:rPr lang="en-US" altLang="ja-JP" sz="1500" i="0"/>
              <a:t>80cm</a:t>
            </a:r>
            <a:r>
              <a:rPr lang="ja-JP" altLang="ja-JP" sz="1500" i="0"/>
              <a:t>×</a:t>
            </a:r>
            <a:r>
              <a:rPr lang="en-US" altLang="ja-JP" sz="1500" i="0"/>
              <a:t>130cm</a:t>
            </a:r>
          </a:p>
          <a:p>
            <a:pPr>
              <a:lnSpc>
                <a:spcPct val="100000"/>
              </a:lnSpc>
              <a:spcBef>
                <a:spcPct val="0"/>
              </a:spcBef>
              <a:buClrTx/>
              <a:buFontTx/>
              <a:buNone/>
            </a:pPr>
            <a:endParaRPr lang="ja-JP" altLang="en-US" sz="1500" i="0"/>
          </a:p>
          <a:p>
            <a:pPr>
              <a:lnSpc>
                <a:spcPct val="100000"/>
              </a:lnSpc>
              <a:spcBef>
                <a:spcPct val="0"/>
              </a:spcBef>
              <a:buClrTx/>
              <a:buFontTx/>
              <a:buNone/>
            </a:pPr>
            <a:r>
              <a:rPr lang="ja-JP" altLang="en-US" sz="1500" i="0"/>
              <a:t>・</a:t>
            </a:r>
            <a:r>
              <a:rPr lang="ja-JP" altLang="ja-JP" sz="1500" i="0"/>
              <a:t>方向転換のため、</a:t>
            </a:r>
            <a:endParaRPr lang="en-US" altLang="ja-JP" sz="1500" i="0"/>
          </a:p>
          <a:p>
            <a:pPr>
              <a:lnSpc>
                <a:spcPct val="100000"/>
              </a:lnSpc>
              <a:spcBef>
                <a:spcPct val="0"/>
              </a:spcBef>
              <a:buClrTx/>
              <a:buFontTx/>
              <a:buNone/>
            </a:pPr>
            <a:r>
              <a:rPr lang="ja-JP" altLang="en-US" sz="1500" i="0"/>
              <a:t>  席の手前に</a:t>
            </a:r>
            <a:endParaRPr lang="en-US" altLang="ja-JP" sz="1500" i="0"/>
          </a:p>
          <a:p>
            <a:pPr>
              <a:lnSpc>
                <a:spcPct val="100000"/>
              </a:lnSpc>
              <a:spcBef>
                <a:spcPct val="0"/>
              </a:spcBef>
              <a:buClrTx/>
              <a:buFontTx/>
              <a:buNone/>
            </a:pPr>
            <a:r>
              <a:rPr lang="en-US" altLang="ja-JP" sz="1500" i="0"/>
              <a:t>  1000mm</a:t>
            </a:r>
            <a:r>
              <a:rPr lang="ja-JP" altLang="ja-JP" sz="1500" i="0"/>
              <a:t>の通路</a:t>
            </a:r>
            <a:endParaRPr lang="ja-JP" altLang="en-US" sz="1500" i="0"/>
          </a:p>
          <a:p>
            <a:pPr>
              <a:lnSpc>
                <a:spcPct val="100000"/>
              </a:lnSpc>
              <a:spcBef>
                <a:spcPct val="0"/>
              </a:spcBef>
              <a:buClrTx/>
              <a:buFontTx/>
              <a:buNone/>
            </a:pPr>
            <a:endParaRPr kumimoji="1" lang="ja-JP" altLang="en-US" sz="1500"/>
          </a:p>
        </p:txBody>
      </p:sp>
      <p:sp>
        <p:nvSpPr>
          <p:cNvPr id="7175" name="テキスト ボックス 8"/>
          <p:cNvSpPr txBox="1">
            <a:spLocks noChangeArrowheads="1"/>
          </p:cNvSpPr>
          <p:nvPr/>
        </p:nvSpPr>
        <p:spPr bwMode="auto">
          <a:xfrm>
            <a:off x="3376613" y="3103960"/>
            <a:ext cx="2269331"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buClr>
                <a:schemeClr val="accent1"/>
              </a:buClr>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lnSpc>
                <a:spcPct val="120000"/>
              </a:lnSpc>
              <a:spcBef>
                <a:spcPct val="20000"/>
              </a:spcBef>
              <a:buClr>
                <a:schemeClr val="accent1"/>
              </a:buClr>
              <a:buFont typeface="Wingdings" panose="05000000000000000000" pitchFamily="2" charset="2"/>
              <a:buChar char="n"/>
              <a:defRPr b="1">
                <a:solidFill>
                  <a:schemeClr val="tx1"/>
                </a:solidFill>
                <a:latin typeface="Arial" panose="020B0604020202020204" pitchFamily="34" charset="0"/>
                <a:ea typeface="ＭＳ Ｐゴシック" panose="020B0600070205080204" pitchFamily="50" charset="-128"/>
              </a:defRPr>
            </a:lvl2pPr>
            <a:lvl3pPr marL="1143000" indent="-228600">
              <a:lnSpc>
                <a:spcPct val="120000"/>
              </a:lnSpc>
              <a:spcBef>
                <a:spcPct val="20000"/>
              </a:spcBef>
              <a:buClr>
                <a:schemeClr val="accent2"/>
              </a:buClr>
              <a:buFont typeface="Wingdings" panose="05000000000000000000" pitchFamily="2" charset="2"/>
              <a:buChar char="n"/>
              <a:defRPr sz="1600" b="1">
                <a:solidFill>
                  <a:schemeClr val="tx1"/>
                </a:solidFill>
                <a:latin typeface="Arial" panose="020B0604020202020204" pitchFamily="34" charset="0"/>
                <a:ea typeface="ＭＳ Ｐゴシック" panose="020B0600070205080204" pitchFamily="50" charset="-128"/>
              </a:defRPr>
            </a:lvl3pPr>
            <a:lvl4pPr marL="1600200" indent="-228600">
              <a:lnSpc>
                <a:spcPct val="120000"/>
              </a:lnSpc>
              <a:spcBef>
                <a:spcPct val="20000"/>
              </a:spcBef>
              <a:buClr>
                <a:schemeClr val="hlink"/>
              </a:buClr>
              <a:buFont typeface="Wingdings" panose="05000000000000000000" pitchFamily="2" charset="2"/>
              <a:buChar char="n"/>
              <a:defRPr sz="14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a:solidFill>
                  <a:schemeClr val="tx1"/>
                </a:solidFill>
                <a:latin typeface="Arial" panose="020B0604020202020204" pitchFamily="34" charset="0"/>
                <a:ea typeface="华文细黑"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9pPr>
          </a:lstStyle>
          <a:p>
            <a:pPr>
              <a:lnSpc>
                <a:spcPct val="100000"/>
              </a:lnSpc>
              <a:spcBef>
                <a:spcPct val="0"/>
              </a:spcBef>
              <a:buClrTx/>
              <a:buFontTx/>
              <a:buNone/>
            </a:pPr>
            <a:r>
              <a:rPr lang="ja-JP" altLang="en-US" sz="1500" i="0"/>
              <a:t>・</a:t>
            </a:r>
            <a:r>
              <a:rPr kumimoji="1" lang="en-US" altLang="ja-JP" sz="1500" i="0"/>
              <a:t>50cm×130cm</a:t>
            </a:r>
          </a:p>
          <a:p>
            <a:pPr>
              <a:lnSpc>
                <a:spcPct val="100000"/>
              </a:lnSpc>
              <a:spcBef>
                <a:spcPct val="0"/>
              </a:spcBef>
              <a:buClrTx/>
              <a:buFontTx/>
              <a:buNone/>
            </a:pPr>
            <a:endParaRPr kumimoji="1" lang="en-US" altLang="ja-JP" sz="1350" i="0"/>
          </a:p>
          <a:p>
            <a:pPr>
              <a:lnSpc>
                <a:spcPct val="100000"/>
              </a:lnSpc>
              <a:spcBef>
                <a:spcPct val="0"/>
              </a:spcBef>
              <a:buClrTx/>
              <a:buFontTx/>
              <a:buNone/>
            </a:pPr>
            <a:endParaRPr kumimoji="1" lang="en-US" altLang="ja-JP" sz="1350" i="0"/>
          </a:p>
          <a:p>
            <a:pPr>
              <a:lnSpc>
                <a:spcPct val="100000"/>
              </a:lnSpc>
              <a:spcBef>
                <a:spcPct val="0"/>
              </a:spcBef>
              <a:buClrTx/>
              <a:buFontTx/>
              <a:buNone/>
            </a:pPr>
            <a:r>
              <a:rPr lang="ja-JP" altLang="en-US" sz="1350" i="0"/>
              <a:t>・車いす席の横</a:t>
            </a:r>
          </a:p>
          <a:p>
            <a:pPr>
              <a:lnSpc>
                <a:spcPct val="100000"/>
              </a:lnSpc>
              <a:spcBef>
                <a:spcPct val="0"/>
              </a:spcBef>
              <a:buClrTx/>
              <a:buFontTx/>
              <a:buNone/>
            </a:pPr>
            <a:r>
              <a:rPr lang="ja-JP" altLang="en-US" sz="1350" i="0"/>
              <a:t>・車いす席と同数</a:t>
            </a:r>
          </a:p>
          <a:p>
            <a:pPr>
              <a:lnSpc>
                <a:spcPct val="100000"/>
              </a:lnSpc>
              <a:spcBef>
                <a:spcPct val="0"/>
              </a:spcBef>
              <a:buClrTx/>
              <a:buFontTx/>
              <a:buNone/>
            </a:pPr>
            <a:r>
              <a:rPr lang="ja-JP" altLang="en-US" sz="1350" i="0"/>
              <a:t>・同伴者は、</a:t>
            </a:r>
            <a:r>
              <a:rPr lang="ja-JP" altLang="ja-JP" sz="1350" i="0"/>
              <a:t>介助者ではなく</a:t>
            </a:r>
            <a:r>
              <a:rPr lang="en-US" altLang="ja-JP" sz="1350" i="0"/>
              <a:t>     </a:t>
            </a:r>
            <a:r>
              <a:rPr lang="ja-JP" altLang="ja-JP" sz="1350" i="0"/>
              <a:t>一緒に楽しむ人</a:t>
            </a:r>
            <a:r>
              <a:rPr lang="ja-JP" altLang="en-US" sz="1350" i="0"/>
              <a:t>という考え</a:t>
            </a:r>
          </a:p>
          <a:p>
            <a:pPr>
              <a:lnSpc>
                <a:spcPct val="100000"/>
              </a:lnSpc>
              <a:spcBef>
                <a:spcPct val="0"/>
              </a:spcBef>
              <a:buClrTx/>
              <a:buFontTx/>
              <a:buNone/>
            </a:pPr>
            <a:r>
              <a:rPr kumimoji="1" lang="ja-JP" altLang="en-US" sz="1350" i="0"/>
              <a:t>・簡単に移動できるものであれば車いす利用者が</a:t>
            </a:r>
            <a:r>
              <a:rPr lang="ja-JP" altLang="en-US" sz="1350" i="0"/>
              <a:t>隣り合って座る場合に対応できる</a:t>
            </a:r>
            <a:endParaRPr kumimoji="1" lang="ja-JP" altLang="en-US" sz="1350" i="0"/>
          </a:p>
        </p:txBody>
      </p:sp>
      <p:sp>
        <p:nvSpPr>
          <p:cNvPr id="12" name="角丸四角形 11"/>
          <p:cNvSpPr/>
          <p:nvPr/>
        </p:nvSpPr>
        <p:spPr>
          <a:xfrm>
            <a:off x="622697" y="2414588"/>
            <a:ext cx="2586038"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250" i="0" dirty="0"/>
              <a:t>車いす席</a:t>
            </a:r>
          </a:p>
        </p:txBody>
      </p:sp>
      <p:sp>
        <p:nvSpPr>
          <p:cNvPr id="13" name="角丸四角形 12"/>
          <p:cNvSpPr/>
          <p:nvPr/>
        </p:nvSpPr>
        <p:spPr>
          <a:xfrm>
            <a:off x="3208735" y="2409825"/>
            <a:ext cx="2662238" cy="525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i="0" dirty="0"/>
              <a:t>同伴者席</a:t>
            </a:r>
            <a:endParaRPr kumimoji="1" lang="en-US" altLang="ja-JP" i="0" dirty="0"/>
          </a:p>
          <a:p>
            <a:pPr algn="ctr">
              <a:defRPr/>
            </a:pPr>
            <a:r>
              <a:rPr kumimoji="1" lang="ja-JP" altLang="en-US" i="0" dirty="0"/>
              <a:t>（コンパニオンシート）</a:t>
            </a:r>
          </a:p>
        </p:txBody>
      </p:sp>
      <p:sp>
        <p:nvSpPr>
          <p:cNvPr id="14" name="角丸四角形 13"/>
          <p:cNvSpPr/>
          <p:nvPr/>
        </p:nvSpPr>
        <p:spPr>
          <a:xfrm>
            <a:off x="5879307" y="2409825"/>
            <a:ext cx="2565797"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付加アメニティ席</a:t>
            </a:r>
          </a:p>
        </p:txBody>
      </p:sp>
      <p:pic>
        <p:nvPicPr>
          <p:cNvPr id="7179" name="図 14" descr="画面の領域"/>
          <p:cNvPicPr>
            <a:picLocks noChangeAspect="1"/>
          </p:cNvPicPr>
          <p:nvPr/>
        </p:nvPicPr>
        <p:blipFill>
          <a:blip r:embed="rId3">
            <a:extLst>
              <a:ext uri="{28A0092B-C50C-407E-A947-70E740481C1C}">
                <a14:useLocalDpi xmlns:a14="http://schemas.microsoft.com/office/drawing/2010/main" val="0"/>
              </a:ext>
            </a:extLst>
          </a:blip>
          <a:srcRect l="-75" t="-1270" r="75" b="10764"/>
          <a:stretch>
            <a:fillRect/>
          </a:stretch>
        </p:blipFill>
        <p:spPr bwMode="auto">
          <a:xfrm>
            <a:off x="878682" y="4273154"/>
            <a:ext cx="2021681" cy="164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bwMode="auto">
          <a:xfrm>
            <a:off x="5879307" y="2944417"/>
            <a:ext cx="2584847" cy="265866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ja-JP" altLang="en-US"/>
          </a:p>
        </p:txBody>
      </p:sp>
      <p:sp>
        <p:nvSpPr>
          <p:cNvPr id="7181" name="テキスト ボックス 10"/>
          <p:cNvSpPr txBox="1">
            <a:spLocks noChangeArrowheads="1"/>
          </p:cNvSpPr>
          <p:nvPr/>
        </p:nvSpPr>
        <p:spPr bwMode="auto">
          <a:xfrm>
            <a:off x="6017419" y="3125392"/>
            <a:ext cx="228481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20000"/>
              </a:spcBef>
              <a:buClr>
                <a:schemeClr val="accent1"/>
              </a:buClr>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lnSpc>
                <a:spcPct val="120000"/>
              </a:lnSpc>
              <a:spcBef>
                <a:spcPct val="20000"/>
              </a:spcBef>
              <a:buClr>
                <a:schemeClr val="accent1"/>
              </a:buClr>
              <a:buFont typeface="Wingdings" panose="05000000000000000000" pitchFamily="2" charset="2"/>
              <a:buChar char="n"/>
              <a:defRPr b="1">
                <a:solidFill>
                  <a:schemeClr val="tx1"/>
                </a:solidFill>
                <a:latin typeface="Arial" panose="020B0604020202020204" pitchFamily="34" charset="0"/>
                <a:ea typeface="ＭＳ Ｐゴシック" panose="020B0600070205080204" pitchFamily="50" charset="-128"/>
              </a:defRPr>
            </a:lvl2pPr>
            <a:lvl3pPr marL="1143000" indent="-228600">
              <a:lnSpc>
                <a:spcPct val="120000"/>
              </a:lnSpc>
              <a:spcBef>
                <a:spcPct val="20000"/>
              </a:spcBef>
              <a:buClr>
                <a:schemeClr val="accent2"/>
              </a:buClr>
              <a:buFont typeface="Wingdings" panose="05000000000000000000" pitchFamily="2" charset="2"/>
              <a:buChar char="n"/>
              <a:defRPr sz="1600" b="1">
                <a:solidFill>
                  <a:schemeClr val="tx1"/>
                </a:solidFill>
                <a:latin typeface="Arial" panose="020B0604020202020204" pitchFamily="34" charset="0"/>
                <a:ea typeface="ＭＳ Ｐゴシック" panose="020B0600070205080204" pitchFamily="50" charset="-128"/>
              </a:defRPr>
            </a:lvl3pPr>
            <a:lvl4pPr marL="1600200" indent="-228600">
              <a:lnSpc>
                <a:spcPct val="120000"/>
              </a:lnSpc>
              <a:spcBef>
                <a:spcPct val="20000"/>
              </a:spcBef>
              <a:buClr>
                <a:schemeClr val="hlink"/>
              </a:buClr>
              <a:buFont typeface="Wingdings" panose="05000000000000000000" pitchFamily="2" charset="2"/>
              <a:buChar char="n"/>
              <a:defRPr sz="14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a:solidFill>
                  <a:schemeClr val="tx1"/>
                </a:solidFill>
                <a:latin typeface="Arial" panose="020B0604020202020204" pitchFamily="34" charset="0"/>
                <a:ea typeface="华文细黑"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9pPr>
          </a:lstStyle>
          <a:p>
            <a:pPr>
              <a:lnSpc>
                <a:spcPct val="100000"/>
              </a:lnSpc>
              <a:spcBef>
                <a:spcPct val="0"/>
              </a:spcBef>
              <a:buClrTx/>
              <a:buFontTx/>
              <a:buNone/>
            </a:pPr>
            <a:r>
              <a:rPr kumimoji="1" lang="ja-JP" altLang="en-US" sz="1500" i="0"/>
              <a:t>・</a:t>
            </a:r>
            <a:r>
              <a:rPr kumimoji="1" lang="en-US" altLang="ja-JP" sz="1500" i="0"/>
              <a:t>50cm×130</a:t>
            </a:r>
            <a:r>
              <a:rPr kumimoji="1" lang="ja-JP" altLang="en-US" sz="1500" i="0"/>
              <a:t>ｃｍ</a:t>
            </a:r>
            <a:endParaRPr kumimoji="1" lang="en-US" altLang="ja-JP" sz="1500" i="0"/>
          </a:p>
          <a:p>
            <a:pPr>
              <a:lnSpc>
                <a:spcPct val="100000"/>
              </a:lnSpc>
              <a:spcBef>
                <a:spcPct val="0"/>
              </a:spcBef>
              <a:buClrTx/>
              <a:buFontTx/>
              <a:buNone/>
            </a:pPr>
            <a:endParaRPr kumimoji="1" lang="en-US" altLang="ja-JP" sz="1500" i="0"/>
          </a:p>
          <a:p>
            <a:pPr>
              <a:lnSpc>
                <a:spcPct val="100000"/>
              </a:lnSpc>
              <a:spcBef>
                <a:spcPct val="0"/>
              </a:spcBef>
              <a:buClrTx/>
              <a:buFontTx/>
              <a:buNone/>
            </a:pPr>
            <a:endParaRPr kumimoji="1" lang="en-US" altLang="ja-JP" sz="1500" i="0"/>
          </a:p>
          <a:p>
            <a:pPr>
              <a:lnSpc>
                <a:spcPct val="100000"/>
              </a:lnSpc>
              <a:spcBef>
                <a:spcPct val="0"/>
              </a:spcBef>
              <a:buClrTx/>
              <a:buFontTx/>
              <a:buNone/>
            </a:pPr>
            <a:r>
              <a:rPr lang="ja-JP" altLang="en-US" sz="1500" i="0"/>
              <a:t>・車いすではないが、</a:t>
            </a:r>
            <a:endParaRPr lang="en-US" altLang="ja-JP" sz="1500" i="0"/>
          </a:p>
          <a:p>
            <a:pPr>
              <a:lnSpc>
                <a:spcPct val="100000"/>
              </a:lnSpc>
              <a:spcBef>
                <a:spcPct val="0"/>
              </a:spcBef>
              <a:buClrTx/>
              <a:buFontTx/>
              <a:buNone/>
            </a:pPr>
            <a:r>
              <a:rPr kumimoji="1" lang="ja-JP" altLang="en-US" sz="1500" i="0"/>
              <a:t>歩行に困難がある人向け</a:t>
            </a:r>
          </a:p>
        </p:txBody>
      </p:sp>
    </p:spTree>
    <p:extLst>
      <p:ext uri="{BB962C8B-B14F-4D97-AF65-F5344CB8AC3E}">
        <p14:creationId xmlns:p14="http://schemas.microsoft.com/office/powerpoint/2010/main" val="3772202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日本のスポーツ施設の車いす席</a:t>
            </a:r>
            <a:endParaRPr kumimoji="1" lang="ja-JP" altLang="en-US"/>
          </a:p>
        </p:txBody>
      </p:sp>
      <p:sp>
        <p:nvSpPr>
          <p:cNvPr id="3" name="コンテンツ プレースホルダー 2"/>
          <p:cNvSpPr>
            <a:spLocks noGrp="1"/>
          </p:cNvSpPr>
          <p:nvPr>
            <p:ph idx="1"/>
          </p:nvPr>
        </p:nvSpPr>
        <p:spPr>
          <a:xfrm>
            <a:off x="736997" y="1916907"/>
            <a:ext cx="7561659" cy="3726656"/>
          </a:xfrm>
        </p:spPr>
        <p:txBody>
          <a:bodyPr>
            <a:normAutofit lnSpcReduction="10000"/>
          </a:bodyPr>
          <a:lstStyle/>
          <a:p>
            <a:pPr>
              <a:defRPr/>
            </a:pPr>
            <a:r>
              <a:rPr lang="ja-JP" altLang="en-US" sz="1800" dirty="0"/>
              <a:t>東京ドーム</a:t>
            </a:r>
            <a:endParaRPr lang="en-US" altLang="ja-JP" sz="1800" dirty="0"/>
          </a:p>
          <a:p>
            <a:pPr>
              <a:defRPr/>
            </a:pPr>
            <a:endParaRPr lang="en-US" altLang="ja-JP" sz="1800" dirty="0"/>
          </a:p>
          <a:p>
            <a:pPr marL="0" indent="0">
              <a:buNone/>
              <a:defRPr/>
            </a:pPr>
            <a:endParaRPr lang="en-US" altLang="ja-JP" sz="1800" dirty="0"/>
          </a:p>
          <a:p>
            <a:pPr marL="0" indent="0">
              <a:buNone/>
              <a:defRPr/>
            </a:pPr>
            <a:endParaRPr lang="en-US" altLang="ja-JP" sz="1800" dirty="0"/>
          </a:p>
          <a:p>
            <a:pPr>
              <a:defRPr/>
            </a:pPr>
            <a:r>
              <a:rPr lang="ja-JP" altLang="en-US" sz="1800" dirty="0"/>
              <a:t>神宮球場　</a:t>
            </a:r>
            <a:endParaRPr lang="en-US" altLang="ja-JP" sz="1800" dirty="0"/>
          </a:p>
          <a:p>
            <a:pPr>
              <a:defRPr/>
            </a:pPr>
            <a:endParaRPr lang="en-US" altLang="ja-JP" sz="1800" dirty="0"/>
          </a:p>
          <a:p>
            <a:pPr>
              <a:defRPr/>
            </a:pPr>
            <a:endParaRPr lang="en-US" altLang="ja-JP" sz="1800" dirty="0"/>
          </a:p>
          <a:p>
            <a:pPr>
              <a:defRPr/>
            </a:pPr>
            <a:endParaRPr lang="en-US" altLang="ja-JP" sz="1800" dirty="0"/>
          </a:p>
          <a:p>
            <a:pPr>
              <a:defRPr/>
            </a:pPr>
            <a:r>
              <a:rPr lang="ja-JP" altLang="en-US" sz="1800" dirty="0"/>
              <a:t>全競技場の車いす席割合の平均</a:t>
            </a:r>
            <a:endParaRPr lang="en-US" altLang="ja-JP" sz="1800" dirty="0"/>
          </a:p>
          <a:p>
            <a:pPr marL="0" indent="0">
              <a:buNone/>
              <a:defRPr/>
            </a:pPr>
            <a:r>
              <a:rPr lang="ja-JP" altLang="en-US" sz="1800" dirty="0"/>
              <a:t>　　プロ野球：０．１％、Ｊリーグ：０．３％</a:t>
            </a:r>
            <a:endParaRPr lang="en-US" altLang="ja-JP" sz="1800" dirty="0"/>
          </a:p>
          <a:p>
            <a:pPr>
              <a:defRPr/>
            </a:pPr>
            <a:endParaRPr lang="en-US" altLang="ja-JP" dirty="0"/>
          </a:p>
          <a:p>
            <a:pPr>
              <a:defRPr/>
            </a:pPr>
            <a:endParaRPr lang="en-US" altLang="ja-JP" dirty="0"/>
          </a:p>
          <a:p>
            <a:pPr>
              <a:defRPr/>
            </a:pPr>
            <a:endParaRPr lang="ja-JP" altLang="en-US" dirty="0"/>
          </a:p>
        </p:txBody>
      </p:sp>
      <p:graphicFrame>
        <p:nvGraphicFramePr>
          <p:cNvPr id="5" name="表 4"/>
          <p:cNvGraphicFramePr>
            <a:graphicFrameLocks noGrp="1"/>
          </p:cNvGraphicFramePr>
          <p:nvPr/>
        </p:nvGraphicFramePr>
        <p:xfrm>
          <a:off x="1065610" y="3792141"/>
          <a:ext cx="5588793" cy="817959"/>
        </p:xfrm>
        <a:graphic>
          <a:graphicData uri="http://schemas.openxmlformats.org/drawingml/2006/table">
            <a:tbl>
              <a:tblPr firstRow="1" bandRow="1">
                <a:tableStyleId>{93296810-A885-4BE3-A3E7-6D5BEEA58F35}</a:tableStyleId>
              </a:tblPr>
              <a:tblGrid>
                <a:gridCol w="1862931">
                  <a:extLst>
                    <a:ext uri="{9D8B030D-6E8A-4147-A177-3AD203B41FA5}">
                      <a16:colId xmlns="" xmlns:a16="http://schemas.microsoft.com/office/drawing/2014/main" val="20000"/>
                    </a:ext>
                  </a:extLst>
                </a:gridCol>
                <a:gridCol w="1862931">
                  <a:extLst>
                    <a:ext uri="{9D8B030D-6E8A-4147-A177-3AD203B41FA5}">
                      <a16:colId xmlns="" xmlns:a16="http://schemas.microsoft.com/office/drawing/2014/main" val="20001"/>
                    </a:ext>
                  </a:extLst>
                </a:gridCol>
                <a:gridCol w="1862931">
                  <a:extLst>
                    <a:ext uri="{9D8B030D-6E8A-4147-A177-3AD203B41FA5}">
                      <a16:colId xmlns="" xmlns:a16="http://schemas.microsoft.com/office/drawing/2014/main" val="20002"/>
                    </a:ext>
                  </a:extLst>
                </a:gridCol>
              </a:tblGrid>
              <a:tr h="521248">
                <a:tc>
                  <a:txBody>
                    <a:bodyPr/>
                    <a:lstStyle/>
                    <a:p>
                      <a:r>
                        <a:rPr kumimoji="1" lang="ja-JP" altLang="en-US" sz="1400" dirty="0"/>
                        <a:t>総観客席数</a:t>
                      </a:r>
                    </a:p>
                  </a:txBody>
                  <a:tcPr marL="68580" marR="68580" marT="25719" marB="25719">
                    <a:solidFill>
                      <a:srgbClr val="FE9202"/>
                    </a:solidFill>
                  </a:tcPr>
                </a:tc>
                <a:tc>
                  <a:txBody>
                    <a:bodyPr/>
                    <a:lstStyle/>
                    <a:p>
                      <a:r>
                        <a:rPr kumimoji="1" lang="ja-JP" altLang="en-US" sz="1400" dirty="0"/>
                        <a:t>車いす席</a:t>
                      </a:r>
                    </a:p>
                  </a:txBody>
                  <a:tcPr marL="68580" marR="68580" marT="25719" marB="25719">
                    <a:solidFill>
                      <a:srgbClr val="FE9202"/>
                    </a:solidFill>
                  </a:tcPr>
                </a:tc>
                <a:tc>
                  <a:txBody>
                    <a:bodyPr/>
                    <a:lstStyle/>
                    <a:p>
                      <a:r>
                        <a:rPr kumimoji="1" lang="ja-JP" altLang="en-US" sz="1400" dirty="0"/>
                        <a:t>総観客席数に対する車いす席の割合</a:t>
                      </a:r>
                    </a:p>
                  </a:txBody>
                  <a:tcPr marL="68580" marR="68580" marT="25719" marB="25719">
                    <a:solidFill>
                      <a:srgbClr val="FE9202"/>
                    </a:solidFill>
                  </a:tcPr>
                </a:tc>
                <a:extLst>
                  <a:ext uri="{0D108BD9-81ED-4DB2-BD59-A6C34878D82A}">
                    <a16:rowId xmlns="" xmlns:a16="http://schemas.microsoft.com/office/drawing/2014/main" val="10000"/>
                  </a:ext>
                </a:extLst>
              </a:tr>
              <a:tr h="296711">
                <a:tc>
                  <a:txBody>
                    <a:bodyPr/>
                    <a:lstStyle/>
                    <a:p>
                      <a:r>
                        <a:rPr kumimoji="1" lang="en-US" altLang="ja-JP" sz="1400" dirty="0"/>
                        <a:t>34,000</a:t>
                      </a:r>
                      <a:endParaRPr kumimoji="1" lang="ja-JP" altLang="en-US" sz="1400" dirty="0"/>
                    </a:p>
                  </a:txBody>
                  <a:tcPr marL="68580" marR="68580" marT="25719" marB="25719">
                    <a:solidFill>
                      <a:srgbClr val="FEE3BE"/>
                    </a:solidFill>
                  </a:tcPr>
                </a:tc>
                <a:tc>
                  <a:txBody>
                    <a:bodyPr/>
                    <a:lstStyle/>
                    <a:p>
                      <a:r>
                        <a:rPr kumimoji="1" lang="en-US" altLang="ja-JP" sz="1400" dirty="0"/>
                        <a:t>21</a:t>
                      </a:r>
                      <a:endParaRPr kumimoji="1" lang="ja-JP" altLang="en-US" sz="1400" dirty="0"/>
                    </a:p>
                  </a:txBody>
                  <a:tcPr marL="68580" marR="68580" marT="25719" marB="25719">
                    <a:solidFill>
                      <a:srgbClr val="FEE3BE"/>
                    </a:solidFill>
                  </a:tcPr>
                </a:tc>
                <a:tc>
                  <a:txBody>
                    <a:bodyPr/>
                    <a:lstStyle/>
                    <a:p>
                      <a:r>
                        <a:rPr kumimoji="1" lang="en-US" altLang="ja-JP" sz="1400" dirty="0"/>
                        <a:t>0.062%</a:t>
                      </a:r>
                      <a:endParaRPr kumimoji="1" lang="ja-JP" altLang="en-US" sz="1400" dirty="0"/>
                    </a:p>
                  </a:txBody>
                  <a:tcPr marL="68580" marR="68580" marT="25719" marB="25719">
                    <a:solidFill>
                      <a:srgbClr val="FEE3BE"/>
                    </a:solidFill>
                  </a:tcPr>
                </a:tc>
                <a:extLst>
                  <a:ext uri="{0D108BD9-81ED-4DB2-BD59-A6C34878D82A}">
                    <a16:rowId xmlns="" xmlns:a16="http://schemas.microsoft.com/office/drawing/2014/main" val="10001"/>
                  </a:ext>
                </a:extLst>
              </a:tr>
            </a:tbl>
          </a:graphicData>
        </a:graphic>
      </p:graphicFrame>
      <p:sp>
        <p:nvSpPr>
          <p:cNvPr id="6" name="角丸四角形 5"/>
          <p:cNvSpPr/>
          <p:nvPr/>
        </p:nvSpPr>
        <p:spPr>
          <a:xfrm>
            <a:off x="2736057" y="3482578"/>
            <a:ext cx="3918347" cy="917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世界標準より圧倒的に少ない</a:t>
            </a:r>
          </a:p>
        </p:txBody>
      </p:sp>
      <p:graphicFrame>
        <p:nvGraphicFramePr>
          <p:cNvPr id="7" name="表 6"/>
          <p:cNvGraphicFramePr>
            <a:graphicFrameLocks noGrp="1"/>
          </p:cNvGraphicFramePr>
          <p:nvPr/>
        </p:nvGraphicFramePr>
        <p:xfrm>
          <a:off x="1062038" y="2366962"/>
          <a:ext cx="5531643" cy="776924"/>
        </p:xfrm>
        <a:graphic>
          <a:graphicData uri="http://schemas.openxmlformats.org/drawingml/2006/table">
            <a:tbl>
              <a:tblPr firstRow="1" bandRow="1">
                <a:tableStyleId>{5C22544A-7EE6-4342-B048-85BDC9FD1C3A}</a:tableStyleId>
              </a:tblPr>
              <a:tblGrid>
                <a:gridCol w="1843881">
                  <a:extLst>
                    <a:ext uri="{9D8B030D-6E8A-4147-A177-3AD203B41FA5}">
                      <a16:colId xmlns="" xmlns:a16="http://schemas.microsoft.com/office/drawing/2014/main" val="20000"/>
                    </a:ext>
                  </a:extLst>
                </a:gridCol>
                <a:gridCol w="1843881">
                  <a:extLst>
                    <a:ext uri="{9D8B030D-6E8A-4147-A177-3AD203B41FA5}">
                      <a16:colId xmlns="" xmlns:a16="http://schemas.microsoft.com/office/drawing/2014/main" val="20001"/>
                    </a:ext>
                  </a:extLst>
                </a:gridCol>
                <a:gridCol w="1843881">
                  <a:extLst>
                    <a:ext uri="{9D8B030D-6E8A-4147-A177-3AD203B41FA5}">
                      <a16:colId xmlns="" xmlns:a16="http://schemas.microsoft.com/office/drawing/2014/main" val="20002"/>
                    </a:ext>
                  </a:extLst>
                </a:gridCol>
              </a:tblGrid>
              <a:tr h="495142">
                <a:tc>
                  <a:txBody>
                    <a:bodyPr/>
                    <a:lstStyle/>
                    <a:p>
                      <a:r>
                        <a:rPr kumimoji="1" lang="ja-JP" altLang="en-US" sz="1400" dirty="0"/>
                        <a:t>総観客席数</a:t>
                      </a:r>
                    </a:p>
                  </a:txBody>
                  <a:tcPr marL="68573" marR="68573" marT="34211" marB="34211">
                    <a:solidFill>
                      <a:srgbClr val="FE9202"/>
                    </a:solidFill>
                  </a:tcPr>
                </a:tc>
                <a:tc>
                  <a:txBody>
                    <a:bodyPr/>
                    <a:lstStyle/>
                    <a:p>
                      <a:r>
                        <a:rPr kumimoji="1" lang="ja-JP" altLang="en-US" sz="1400" dirty="0"/>
                        <a:t>車いす席</a:t>
                      </a:r>
                    </a:p>
                  </a:txBody>
                  <a:tcPr marL="68573" marR="68573" marT="34211" marB="34211">
                    <a:solidFill>
                      <a:srgbClr val="FE9202"/>
                    </a:solidFill>
                  </a:tcPr>
                </a:tc>
                <a:tc>
                  <a:txBody>
                    <a:bodyPr/>
                    <a:lstStyle/>
                    <a:p>
                      <a:r>
                        <a:rPr kumimoji="1" lang="ja-JP" altLang="en-US" sz="1400" dirty="0"/>
                        <a:t>総観客席数に対する</a:t>
                      </a:r>
                      <a:endParaRPr kumimoji="1" lang="en-US" altLang="ja-JP" sz="1400" dirty="0"/>
                    </a:p>
                    <a:p>
                      <a:r>
                        <a:rPr kumimoji="1" lang="ja-JP" altLang="en-US" sz="1400" dirty="0"/>
                        <a:t>車いす席の割合</a:t>
                      </a:r>
                    </a:p>
                  </a:txBody>
                  <a:tcPr marL="68573" marR="68573" marT="34211" marB="34211">
                    <a:solidFill>
                      <a:srgbClr val="FE9202"/>
                    </a:solidFill>
                  </a:tcPr>
                </a:tc>
                <a:extLst>
                  <a:ext uri="{0D108BD9-81ED-4DB2-BD59-A6C34878D82A}">
                    <a16:rowId xmlns="" xmlns:a16="http://schemas.microsoft.com/office/drawing/2014/main" val="10000"/>
                  </a:ext>
                </a:extLst>
              </a:tr>
              <a:tr h="281782">
                <a:tc>
                  <a:txBody>
                    <a:bodyPr/>
                    <a:lstStyle/>
                    <a:p>
                      <a:r>
                        <a:rPr kumimoji="1" lang="en-US" altLang="ja-JP" sz="1400" dirty="0"/>
                        <a:t>46,000</a:t>
                      </a:r>
                      <a:endParaRPr kumimoji="1" lang="ja-JP" altLang="en-US" sz="1400" dirty="0"/>
                    </a:p>
                  </a:txBody>
                  <a:tcPr marL="68573" marR="68573" marT="34211" marB="34211">
                    <a:solidFill>
                      <a:srgbClr val="FEE3BE"/>
                    </a:solidFill>
                  </a:tcPr>
                </a:tc>
                <a:tc>
                  <a:txBody>
                    <a:bodyPr/>
                    <a:lstStyle/>
                    <a:p>
                      <a:r>
                        <a:rPr kumimoji="1" lang="en-US" altLang="ja-JP" sz="1400" dirty="0"/>
                        <a:t>12</a:t>
                      </a:r>
                      <a:endParaRPr kumimoji="1" lang="ja-JP" altLang="en-US" sz="1400" dirty="0"/>
                    </a:p>
                  </a:txBody>
                  <a:tcPr marL="68573" marR="68573" marT="34211" marB="34211">
                    <a:solidFill>
                      <a:srgbClr val="FEE3BE"/>
                    </a:solidFill>
                  </a:tcPr>
                </a:tc>
                <a:tc>
                  <a:txBody>
                    <a:bodyPr/>
                    <a:lstStyle/>
                    <a:p>
                      <a:r>
                        <a:rPr kumimoji="1" lang="en-US" altLang="ja-JP" sz="1400" dirty="0"/>
                        <a:t>0.026%</a:t>
                      </a:r>
                      <a:endParaRPr kumimoji="1" lang="ja-JP" altLang="en-US" sz="1400" dirty="0"/>
                    </a:p>
                  </a:txBody>
                  <a:tcPr marL="68573" marR="68573" marT="34211" marB="34211">
                    <a:solidFill>
                      <a:srgbClr val="FEE3BE"/>
                    </a:solidFill>
                  </a:tcPr>
                </a:tc>
                <a:extLst>
                  <a:ext uri="{0D108BD9-81ED-4DB2-BD59-A6C34878D82A}">
                    <a16:rowId xmlns="" xmlns:a16="http://schemas.microsoft.com/office/drawing/2014/main" val="10001"/>
                  </a:ext>
                </a:extLst>
              </a:tr>
            </a:tbl>
          </a:graphicData>
        </a:graphic>
      </p:graphicFrame>
      <p:pic>
        <p:nvPicPr>
          <p:cNvPr id="12321"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794" y="2545556"/>
            <a:ext cx="2218135" cy="12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794" y="4076701"/>
            <a:ext cx="2176463"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42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kumimoji="1" lang="ja-JP" altLang="en-US" dirty="0"/>
              <a:t>日本の現状</a:t>
            </a:r>
          </a:p>
        </p:txBody>
      </p:sp>
      <p:sp>
        <p:nvSpPr>
          <p:cNvPr id="3" name="コンテンツ プレースホルダー 2"/>
          <p:cNvSpPr>
            <a:spLocks noGrp="1"/>
          </p:cNvSpPr>
          <p:nvPr>
            <p:ph idx="1"/>
          </p:nvPr>
        </p:nvSpPr>
        <p:spPr>
          <a:xfrm>
            <a:off x="468312" y="1808956"/>
            <a:ext cx="8207375" cy="5183187"/>
          </a:xfrm>
        </p:spPr>
        <p:txBody>
          <a:bodyPr/>
          <a:lstStyle/>
          <a:p>
            <a:pPr>
              <a:defRPr/>
            </a:pPr>
            <a:r>
              <a:rPr kumimoji="1" lang="ja-JP" altLang="en-US" sz="2100" dirty="0"/>
              <a:t>バリアフリー法</a:t>
            </a:r>
            <a:r>
              <a:rPr kumimoji="1" lang="en-US" altLang="ja-JP" sz="2100" dirty="0"/>
              <a:t>17</a:t>
            </a:r>
            <a:r>
              <a:rPr kumimoji="1" lang="ja-JP" altLang="en-US" sz="2100" dirty="0"/>
              <a:t>条</a:t>
            </a:r>
            <a:r>
              <a:rPr kumimoji="1" lang="en-US" altLang="ja-JP" sz="2100" dirty="0"/>
              <a:t>3</a:t>
            </a:r>
            <a:r>
              <a:rPr kumimoji="1" lang="ja-JP" altLang="en-US" sz="2100" dirty="0"/>
              <a:t>項</a:t>
            </a:r>
            <a:r>
              <a:rPr kumimoji="1" lang="en-US" altLang="ja-JP" sz="2100" dirty="0"/>
              <a:t>1</a:t>
            </a:r>
            <a:r>
              <a:rPr kumimoji="1" lang="ja-JP" altLang="en-US" sz="2100" dirty="0"/>
              <a:t>号</a:t>
            </a:r>
            <a:endParaRPr kumimoji="1" lang="en-US" altLang="ja-JP" sz="2100" dirty="0"/>
          </a:p>
          <a:p>
            <a:pPr>
              <a:defRPr/>
            </a:pPr>
            <a:r>
              <a:rPr lang="ja-JP" altLang="en-US" sz="2100" dirty="0"/>
              <a:t>特定施設（競技場等）における高齢者・障害者等の円滑な移動への</a:t>
            </a:r>
            <a:endParaRPr lang="en-US" altLang="ja-JP" sz="2100" dirty="0"/>
          </a:p>
          <a:p>
            <a:pPr marL="0" indent="0">
              <a:buNone/>
              <a:defRPr/>
            </a:pPr>
            <a:r>
              <a:rPr lang="ja-JP" altLang="en-US" sz="2100" dirty="0"/>
              <a:t>　配慮について規定する</a:t>
            </a:r>
            <a:endParaRPr lang="en-US" altLang="ja-JP" sz="2100" dirty="0"/>
          </a:p>
          <a:p>
            <a:pPr>
              <a:defRPr/>
            </a:pPr>
            <a:r>
              <a:rPr lang="zh-TW" altLang="en-US" sz="2100" dirty="0"/>
              <a:t>建築物特定施設</a:t>
            </a:r>
            <a:r>
              <a:rPr lang="ja-JP" altLang="en-US" sz="2100" dirty="0"/>
              <a:t>　</a:t>
            </a:r>
            <a:endParaRPr lang="en-US" altLang="ja-JP" sz="2100" dirty="0"/>
          </a:p>
          <a:p>
            <a:pPr>
              <a:defRPr/>
            </a:pPr>
            <a:r>
              <a:rPr lang="ja-JP" altLang="en-US" sz="2100" dirty="0"/>
              <a:t>出入口、廊下、階段、傾斜路、エレベーター その他の昇降機、トイレ、ホテル又は旅館の客室、敷地内通路、駐車場、浴室等</a:t>
            </a:r>
            <a:endParaRPr lang="en-US" altLang="zh-TW" sz="2100" dirty="0"/>
          </a:p>
          <a:p>
            <a:pPr>
              <a:defRPr/>
            </a:pPr>
            <a:endParaRPr kumimoji="1" lang="en-US" altLang="ja-JP" sz="1575" dirty="0"/>
          </a:p>
          <a:p>
            <a:pPr>
              <a:defRPr/>
            </a:pPr>
            <a:endParaRPr kumimoji="1" lang="ja-JP" altLang="en-US" sz="1575" dirty="0"/>
          </a:p>
        </p:txBody>
      </p:sp>
      <p:sp>
        <p:nvSpPr>
          <p:cNvPr id="5" name="角丸四角形 4"/>
          <p:cNvSpPr/>
          <p:nvPr/>
        </p:nvSpPr>
        <p:spPr>
          <a:xfrm>
            <a:off x="1793081" y="4941094"/>
            <a:ext cx="4968479" cy="789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観客席は特定施設に含まれていない</a:t>
            </a:r>
          </a:p>
        </p:txBody>
      </p:sp>
      <p:pic>
        <p:nvPicPr>
          <p:cNvPr id="1331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0413" y="4400550"/>
            <a:ext cx="1955006" cy="16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5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5956176" cy="576064"/>
          </a:xfrm>
        </p:spPr>
        <p:txBody>
          <a:bodyPr>
            <a:noAutofit/>
          </a:bodyPr>
          <a:lstStyle/>
          <a:p>
            <a:pPr>
              <a:defRPr/>
            </a:pPr>
            <a:r>
              <a:rPr kumimoji="1" lang="ja-JP" altLang="en-US" dirty="0"/>
              <a:t>日本の現状</a:t>
            </a:r>
          </a:p>
        </p:txBody>
      </p:sp>
      <p:sp>
        <p:nvSpPr>
          <p:cNvPr id="14339" name="コンテンツ プレースホルダー 2"/>
          <p:cNvSpPr>
            <a:spLocks noGrp="1"/>
          </p:cNvSpPr>
          <p:nvPr>
            <p:ph idx="1"/>
          </p:nvPr>
        </p:nvSpPr>
        <p:spPr>
          <a:xfrm>
            <a:off x="575072" y="2000251"/>
            <a:ext cx="7453313" cy="3564731"/>
          </a:xfrm>
        </p:spPr>
        <p:txBody>
          <a:bodyPr/>
          <a:lstStyle/>
          <a:p>
            <a:r>
              <a:rPr kumimoji="1" lang="ja-JP" altLang="en-US" sz="2100"/>
              <a:t>車いす用観客席の設置を義務付ける規定がない</a:t>
            </a:r>
            <a:endParaRPr kumimoji="1" lang="en-US" altLang="ja-JP" sz="2100"/>
          </a:p>
          <a:p>
            <a:r>
              <a:rPr lang="ja-JP" altLang="en-US" sz="2100"/>
              <a:t>→車いす席が少ないため、スポーツを生で見られない</a:t>
            </a:r>
            <a:endParaRPr lang="en-US" altLang="ja-JP" sz="2100"/>
          </a:p>
          <a:p>
            <a:r>
              <a:rPr lang="ja-JP" altLang="en-US" sz="2100"/>
              <a:t>一方、パラリンピアンが影響を受けるのは、トップアスリート</a:t>
            </a:r>
            <a:endParaRPr lang="en-US" altLang="ja-JP" sz="2100"/>
          </a:p>
        </p:txBody>
      </p:sp>
      <p:pic>
        <p:nvPicPr>
          <p:cNvPr id="14340" name="Picture 2" descr="C:\Users\PC047201\AppData\Local\Microsoft\Windows\Temporary Internet Files\Content.IE5\UYO009UV\IMG_1694.PNG"/>
          <p:cNvPicPr>
            <a:picLocks noChangeAspect="1" noChangeArrowheads="1"/>
          </p:cNvPicPr>
          <p:nvPr/>
        </p:nvPicPr>
        <p:blipFill>
          <a:blip r:embed="rId2" cstate="print">
            <a:extLst>
              <a:ext uri="{28A0092B-C50C-407E-A947-70E740481C1C}">
                <a14:useLocalDpi xmlns:a14="http://schemas.microsoft.com/office/drawing/2010/main" val="0"/>
              </a:ext>
            </a:extLst>
          </a:blip>
          <a:srcRect t="21605" b="30885"/>
          <a:stretch>
            <a:fillRect/>
          </a:stretch>
        </p:blipFill>
        <p:spPr bwMode="auto">
          <a:xfrm>
            <a:off x="3978275" y="3522663"/>
            <a:ext cx="4171915" cy="274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レーム 3"/>
          <p:cNvSpPr/>
          <p:nvPr/>
        </p:nvSpPr>
        <p:spPr>
          <a:xfrm>
            <a:off x="4543425" y="4933950"/>
            <a:ext cx="594122" cy="107156"/>
          </a:xfrm>
          <a:prstGeom prst="fram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5" name="角丸四角形 4"/>
          <p:cNvSpPr/>
          <p:nvPr/>
        </p:nvSpPr>
        <p:spPr>
          <a:xfrm>
            <a:off x="1007269" y="3831431"/>
            <a:ext cx="2593181" cy="159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車いす用観客席の</a:t>
            </a:r>
            <a:endParaRPr kumimoji="1" lang="en-US" altLang="ja-JP" sz="2100" i="0" dirty="0"/>
          </a:p>
          <a:p>
            <a:pPr algn="ctr">
              <a:defRPr/>
            </a:pPr>
            <a:r>
              <a:rPr kumimoji="1" lang="ja-JP" altLang="en-US" sz="2100" i="0" dirty="0"/>
              <a:t>整備が重要</a:t>
            </a:r>
          </a:p>
        </p:txBody>
      </p:sp>
    </p:spTree>
    <p:extLst>
      <p:ext uri="{BB962C8B-B14F-4D97-AF65-F5344CB8AC3E}">
        <p14:creationId xmlns:p14="http://schemas.microsoft.com/office/powerpoint/2010/main" val="354544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kumimoji="1" lang="ja-JP" altLang="en-US"/>
              <a:t>障害者のスポーツ実施率</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605" t="37312" r="14803" b="15112"/>
          <a:stretch>
            <a:fillRect/>
          </a:stretch>
        </p:blipFill>
        <p:spPr>
          <a:xfrm>
            <a:off x="845344" y="2152650"/>
            <a:ext cx="7222331" cy="322064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1601391" y="5103019"/>
            <a:ext cx="5347097" cy="68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700" i="0" dirty="0"/>
              <a:t>健常者に比べて低い</a:t>
            </a:r>
          </a:p>
        </p:txBody>
      </p:sp>
    </p:spTree>
    <p:extLst>
      <p:ext uri="{BB962C8B-B14F-4D97-AF65-F5344CB8AC3E}">
        <p14:creationId xmlns:p14="http://schemas.microsoft.com/office/powerpoint/2010/main" val="226170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a:t>障害者の学校でのスポーツ活動</a:t>
            </a:r>
            <a:endParaRPr kumimoji="1" lang="ja-JP" altLang="en-US"/>
          </a:p>
        </p:txBody>
      </p:sp>
      <p:sp>
        <p:nvSpPr>
          <p:cNvPr id="18435" name="コンテンツ プレースホルダー 4"/>
          <p:cNvSpPr>
            <a:spLocks noGrp="1"/>
          </p:cNvSpPr>
          <p:nvPr>
            <p:ph idx="1"/>
          </p:nvPr>
        </p:nvSpPr>
        <p:spPr>
          <a:xfrm>
            <a:off x="359569" y="1720454"/>
            <a:ext cx="8206979" cy="3887390"/>
          </a:xfrm>
        </p:spPr>
        <p:txBody>
          <a:bodyPr/>
          <a:lstStyle/>
          <a:p>
            <a:r>
              <a:rPr kumimoji="1" lang="ja-JP" altLang="en-US" sz="2100"/>
              <a:t>特別支援学校に運動部が少ない</a:t>
            </a:r>
          </a:p>
          <a:p>
            <a:endParaRPr kumimoji="1" lang="ja-JP" altLang="en-US"/>
          </a:p>
        </p:txBody>
      </p:sp>
      <p:pic>
        <p:nvPicPr>
          <p:cNvPr id="18436" name="コンテンツ プレースホルダー 3" descr="画面の領域"/>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511425"/>
            <a:ext cx="6880225" cy="290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22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r>
              <a:rPr lang="de-DE" altLang="en-US"/>
              <a:t>Page </a:t>
            </a:r>
            <a:r>
              <a:rPr lang="de-DE" altLang="en-US">
                <a:sym typeface="MS UI Gothic" panose="020B0600070205080204" pitchFamily="50" charset="-128"/>
              </a:rPr>
              <a:t></a:t>
            </a:r>
            <a:r>
              <a:rPr lang="de-DE" altLang="en-US"/>
              <a:t> </a:t>
            </a:r>
            <a:fld id="{6BB83D44-D27A-4973-B73E-F7E12B589E0E}" type="slidenum">
              <a:rPr lang="zh-CN" altLang="en-US" smtClean="0"/>
              <a:pPr>
                <a:defRPr/>
              </a:pPr>
              <a:t>3</a:t>
            </a:fld>
            <a:endParaRPr lang="en-US" altLang="ja-JP" dirty="0"/>
          </a:p>
        </p:txBody>
      </p:sp>
      <p:sp>
        <p:nvSpPr>
          <p:cNvPr id="6147" name="Rectangle 2"/>
          <p:cNvSpPr>
            <a:spLocks noGrp="1" noChangeArrowheads="1"/>
          </p:cNvSpPr>
          <p:nvPr>
            <p:ph type="title"/>
          </p:nvPr>
        </p:nvSpPr>
        <p:spPr/>
        <p:txBody>
          <a:bodyPr/>
          <a:lstStyle/>
          <a:p>
            <a:pPr eaLnBrk="1" hangingPunct="1"/>
            <a:r>
              <a:rPr lang="ja-JP" altLang="en-US" dirty="0">
                <a:latin typeface="ＭＳ Ｐゴシック" panose="020B0600070205080204" pitchFamily="34" charset="-128"/>
              </a:rPr>
              <a:t>障害者スポーツとは</a:t>
            </a:r>
            <a:endParaRPr lang="ja-JP" altLang="ja-JP" dirty="0">
              <a:latin typeface="ＭＳ Ｐゴシック" panose="020B0600070205080204" pitchFamily="34" charset="-128"/>
            </a:endParaRPr>
          </a:p>
        </p:txBody>
      </p:sp>
      <p:sp>
        <p:nvSpPr>
          <p:cNvPr id="6148" name="Rectangle 3"/>
          <p:cNvSpPr>
            <a:spLocks noGrp="1" noChangeArrowheads="1"/>
          </p:cNvSpPr>
          <p:nvPr>
            <p:ph type="body" idx="1"/>
          </p:nvPr>
        </p:nvSpPr>
        <p:spPr>
          <a:xfrm>
            <a:off x="468313" y="1439863"/>
            <a:ext cx="8207375" cy="5183187"/>
          </a:xfrm>
        </p:spPr>
        <p:txBody>
          <a:bodyPr/>
          <a:lstStyle/>
          <a:p>
            <a:pPr marL="0" indent="0" eaLnBrk="1" hangingPunct="1">
              <a:buNone/>
            </a:pPr>
            <a:endParaRPr lang="en-US" altLang="ja-JP" dirty="0">
              <a:latin typeface="ＭＳ Ｐゴシック" panose="020B0600070205080204" pitchFamily="34" charset="-128"/>
            </a:endParaRPr>
          </a:p>
          <a:p>
            <a:pPr marL="0" indent="0" eaLnBrk="1" hangingPunct="1">
              <a:buNone/>
            </a:pPr>
            <a:endParaRPr lang="ja-JP" altLang="ja-JP" dirty="0">
              <a:latin typeface="ＭＳ Ｐゴシック" panose="020B0600070205080204" pitchFamily="34" charset="-128"/>
            </a:endParaRPr>
          </a:p>
        </p:txBody>
      </p:sp>
      <p:graphicFrame>
        <p:nvGraphicFramePr>
          <p:cNvPr id="3" name="図表 2"/>
          <p:cNvGraphicFramePr/>
          <p:nvPr>
            <p:extLst/>
          </p:nvPr>
        </p:nvGraphicFramePr>
        <p:xfrm>
          <a:off x="122035" y="1296975"/>
          <a:ext cx="8914461" cy="52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289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コンテンツ プレースホルダー 2"/>
          <p:cNvSpPr>
            <a:spLocks noGrp="1"/>
          </p:cNvSpPr>
          <p:nvPr>
            <p:ph idx="1"/>
          </p:nvPr>
        </p:nvSpPr>
        <p:spPr>
          <a:xfrm>
            <a:off x="359569" y="1754981"/>
            <a:ext cx="7992666" cy="3995738"/>
          </a:xfrm>
        </p:spPr>
        <p:txBody>
          <a:bodyPr/>
          <a:lstStyle/>
          <a:p>
            <a:r>
              <a:rPr lang="ja-JP" altLang="en-US"/>
              <a:t> </a:t>
            </a:r>
            <a:r>
              <a:rPr lang="ja-JP" altLang="en-US" sz="2100"/>
              <a:t>体育の授業以外におけるスポーツの機会</a:t>
            </a:r>
            <a:endParaRPr kumimoji="1" lang="en-US" altLang="ja-JP" sz="2100"/>
          </a:p>
        </p:txBody>
      </p:sp>
      <p:pic>
        <p:nvPicPr>
          <p:cNvPr id="20483" name="図 3" descr="画面の領域"/>
          <p:cNvPicPr>
            <a:picLocks noChangeAspect="1"/>
          </p:cNvPicPr>
          <p:nvPr/>
        </p:nvPicPr>
        <p:blipFill>
          <a:blip r:embed="rId2">
            <a:extLst>
              <a:ext uri="{28A0092B-C50C-407E-A947-70E740481C1C}">
                <a14:useLocalDpi xmlns:a14="http://schemas.microsoft.com/office/drawing/2010/main" val="0"/>
              </a:ext>
            </a:extLst>
          </a:blip>
          <a:srcRect t="48271" b="15152"/>
          <a:stretch>
            <a:fillRect/>
          </a:stretch>
        </p:blipFill>
        <p:spPr bwMode="auto">
          <a:xfrm>
            <a:off x="963613" y="3730625"/>
            <a:ext cx="6435725" cy="151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図 4" descr="画面の領域"/>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13" y="2368302"/>
            <a:ext cx="6362700" cy="13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1562100" y="5705475"/>
            <a:ext cx="5292329" cy="582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i="0" dirty="0"/>
              <a:t>学校以外でスポーツを</a:t>
            </a:r>
            <a:r>
              <a:rPr lang="ja-JP" altLang="en-US" i="0" dirty="0"/>
              <a:t>している人が少ない</a:t>
            </a:r>
            <a:endParaRPr kumimoji="1" lang="ja-JP" altLang="en-US" i="0" dirty="0"/>
          </a:p>
        </p:txBody>
      </p:sp>
      <p:sp>
        <p:nvSpPr>
          <p:cNvPr id="20486" name="タイトル 1"/>
          <p:cNvSpPr>
            <a:spLocks noGrp="1"/>
          </p:cNvSpPr>
          <p:nvPr>
            <p:ph type="title"/>
          </p:nvPr>
        </p:nvSpPr>
        <p:spPr>
          <a:xfrm>
            <a:off x="467544" y="266839"/>
            <a:ext cx="6172200" cy="425857"/>
          </a:xfrm>
        </p:spPr>
        <p:txBody>
          <a:bodyPr/>
          <a:lstStyle/>
          <a:p>
            <a:r>
              <a:rPr lang="ja-JP" altLang="en-US" dirty="0"/>
              <a:t>障害者の学校外でのスポーツ活動</a:t>
            </a:r>
            <a:endParaRPr kumimoji="1" lang="ja-JP" altLang="en-US" dirty="0"/>
          </a:p>
        </p:txBody>
      </p:sp>
    </p:spTree>
    <p:extLst>
      <p:ext uri="{BB962C8B-B14F-4D97-AF65-F5344CB8AC3E}">
        <p14:creationId xmlns:p14="http://schemas.microsoft.com/office/powerpoint/2010/main" val="2542060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6172200" cy="176213"/>
          </a:xfrm>
        </p:spPr>
        <p:txBody>
          <a:bodyPr>
            <a:noAutofit/>
          </a:bodyPr>
          <a:lstStyle/>
          <a:p>
            <a:pPr>
              <a:defRPr/>
            </a:pPr>
            <a:r>
              <a:rPr kumimoji="1" lang="ja-JP" altLang="en-US" dirty="0"/>
              <a:t>障害者の学校外でのスポーツ活動</a:t>
            </a:r>
          </a:p>
        </p:txBody>
      </p:sp>
      <p:sp>
        <p:nvSpPr>
          <p:cNvPr id="3" name="コンテンツ プレースホルダー 2"/>
          <p:cNvSpPr>
            <a:spLocks noGrp="1"/>
          </p:cNvSpPr>
          <p:nvPr>
            <p:ph idx="1"/>
          </p:nvPr>
        </p:nvSpPr>
        <p:spPr>
          <a:xfrm>
            <a:off x="477441" y="1701404"/>
            <a:ext cx="7712869" cy="3942159"/>
          </a:xfrm>
        </p:spPr>
        <p:txBody>
          <a:bodyPr/>
          <a:lstStyle/>
          <a:p>
            <a:pPr>
              <a:defRPr/>
            </a:pPr>
            <a:r>
              <a:rPr kumimoji="1" lang="ja-JP" altLang="en-US" sz="2100" dirty="0"/>
              <a:t>学校以外でスポーツをしている障害者の</a:t>
            </a:r>
          </a:p>
          <a:p>
            <a:pPr marL="0" indent="0">
              <a:buNone/>
              <a:defRPr/>
            </a:pPr>
            <a:r>
              <a:rPr lang="ja-JP" altLang="en-US" sz="2100" dirty="0"/>
              <a:t>　地域スポーツクラブでの活動状況</a:t>
            </a:r>
            <a:endParaRPr kumimoji="1" lang="ja-JP" altLang="en-US" sz="2100" dirty="0"/>
          </a:p>
        </p:txBody>
      </p:sp>
      <p:pic>
        <p:nvPicPr>
          <p:cNvPr id="21508" name="図 3" descr="画面の領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4215" y="2781300"/>
            <a:ext cx="5486400" cy="26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1764215" y="5438775"/>
            <a:ext cx="5131594" cy="683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i="0" dirty="0"/>
              <a:t>パラアスリートへの道が開かれていない</a:t>
            </a:r>
            <a:endParaRPr lang="en-US" altLang="ja-JP" i="0" dirty="0"/>
          </a:p>
          <a:p>
            <a:pPr algn="ctr">
              <a:defRPr/>
            </a:pPr>
            <a:r>
              <a:rPr kumimoji="1" lang="ja-JP" altLang="en-US" i="0" dirty="0"/>
              <a:t>→人材発掘が進まない</a:t>
            </a:r>
          </a:p>
        </p:txBody>
      </p:sp>
      <p:sp>
        <p:nvSpPr>
          <p:cNvPr id="6" name="フレーム 5"/>
          <p:cNvSpPr/>
          <p:nvPr/>
        </p:nvSpPr>
        <p:spPr>
          <a:xfrm>
            <a:off x="2057400" y="4398066"/>
            <a:ext cx="1782763" cy="350147"/>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Tree>
    <p:extLst>
      <p:ext uri="{BB962C8B-B14F-4D97-AF65-F5344CB8AC3E}">
        <p14:creationId xmlns:p14="http://schemas.microsoft.com/office/powerpoint/2010/main" val="71499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67544" y="188640"/>
            <a:ext cx="6172200" cy="519113"/>
          </a:xfrm>
        </p:spPr>
        <p:txBody>
          <a:bodyPr/>
          <a:lstStyle/>
          <a:p>
            <a:r>
              <a:rPr kumimoji="1" lang="ja-JP" altLang="en-US" dirty="0"/>
              <a:t>障害者スポーツのクラブチーム</a:t>
            </a:r>
          </a:p>
        </p:txBody>
      </p:sp>
      <p:sp>
        <p:nvSpPr>
          <p:cNvPr id="3" name="コンテンツ プレースホルダー 2"/>
          <p:cNvSpPr>
            <a:spLocks noGrp="1"/>
          </p:cNvSpPr>
          <p:nvPr>
            <p:ph idx="1"/>
          </p:nvPr>
        </p:nvSpPr>
        <p:spPr>
          <a:xfrm>
            <a:off x="629841" y="1945482"/>
            <a:ext cx="7452122" cy="3780235"/>
          </a:xfrm>
        </p:spPr>
        <p:txBody>
          <a:bodyPr>
            <a:noAutofit/>
          </a:bodyPr>
          <a:lstStyle/>
          <a:p>
            <a:pPr>
              <a:defRPr/>
            </a:pPr>
            <a:r>
              <a:rPr lang="ja-JP" altLang="en-US" sz="2100" dirty="0"/>
              <a:t>ブラインドサッカー・フットサル　</a:t>
            </a:r>
            <a:endParaRPr lang="en-US" altLang="ja-JP" sz="2100" dirty="0"/>
          </a:p>
          <a:p>
            <a:pPr marL="0" indent="0">
              <a:buNone/>
              <a:defRPr/>
            </a:pPr>
            <a:r>
              <a:rPr lang="ja-JP" altLang="en-US" sz="2100" dirty="0"/>
              <a:t>　仙台・新潟・山梨・長野・千葉・東京・神奈川・茨城・埼玉・</a:t>
            </a:r>
            <a:endParaRPr lang="en-US" altLang="ja-JP" sz="2100" dirty="0"/>
          </a:p>
          <a:p>
            <a:pPr marL="0" indent="0">
              <a:buNone/>
              <a:defRPr/>
            </a:pPr>
            <a:r>
              <a:rPr lang="ja-JP" altLang="en-US" sz="2100" dirty="0"/>
              <a:t>　兵庫・大阪・福岡など</a:t>
            </a:r>
            <a:endParaRPr lang="en-US" altLang="ja-JP" sz="2100" dirty="0"/>
          </a:p>
          <a:p>
            <a:pPr>
              <a:defRPr/>
            </a:pPr>
            <a:endParaRPr kumimoji="1" lang="en-US" altLang="ja-JP" sz="2100" dirty="0"/>
          </a:p>
          <a:p>
            <a:pPr>
              <a:defRPr/>
            </a:pPr>
            <a:r>
              <a:rPr kumimoji="1" lang="ja-JP" altLang="en-US" sz="2100" dirty="0"/>
              <a:t>車イスバスケ</a:t>
            </a:r>
            <a:endParaRPr lang="en-US" altLang="ja-JP" sz="2100" dirty="0"/>
          </a:p>
          <a:p>
            <a:pPr marL="0" indent="0">
              <a:buNone/>
              <a:defRPr/>
            </a:pPr>
            <a:r>
              <a:rPr kumimoji="1" lang="ja-JP" altLang="en-US" sz="2100" dirty="0"/>
              <a:t>　北海道</a:t>
            </a:r>
            <a:r>
              <a:rPr kumimoji="1" lang="en-US" altLang="ja-JP" sz="2100" dirty="0"/>
              <a:t>2</a:t>
            </a:r>
            <a:r>
              <a:rPr kumimoji="1" lang="ja-JP" altLang="en-US" sz="2100" dirty="0"/>
              <a:t>チーム、東北</a:t>
            </a:r>
            <a:r>
              <a:rPr kumimoji="1" lang="en-US" altLang="ja-JP" sz="2100" dirty="0"/>
              <a:t>3</a:t>
            </a:r>
            <a:r>
              <a:rPr kumimoji="1" lang="ja-JP" altLang="en-US" sz="2100" dirty="0"/>
              <a:t>チーム、関東</a:t>
            </a:r>
            <a:r>
              <a:rPr kumimoji="1" lang="en-US" altLang="ja-JP" sz="2100" dirty="0"/>
              <a:t>15</a:t>
            </a:r>
            <a:r>
              <a:rPr kumimoji="1" lang="ja-JP" altLang="en-US" sz="2100" dirty="0"/>
              <a:t>チーム、東京</a:t>
            </a:r>
            <a:r>
              <a:rPr kumimoji="1" lang="en-US" altLang="ja-JP" sz="2100" dirty="0"/>
              <a:t>4</a:t>
            </a:r>
            <a:r>
              <a:rPr kumimoji="1" lang="ja-JP" altLang="en-US" sz="2100" dirty="0"/>
              <a:t>チーム、</a:t>
            </a:r>
            <a:endParaRPr kumimoji="1" lang="en-US" altLang="ja-JP" sz="2100" dirty="0"/>
          </a:p>
          <a:p>
            <a:pPr marL="0" indent="0">
              <a:buNone/>
              <a:defRPr/>
            </a:pPr>
            <a:r>
              <a:rPr kumimoji="1" lang="ja-JP" altLang="en-US" sz="2100" dirty="0"/>
              <a:t>　甲信越</a:t>
            </a:r>
            <a:r>
              <a:rPr kumimoji="1" lang="en-US" altLang="ja-JP" sz="2100" dirty="0"/>
              <a:t>3</a:t>
            </a:r>
            <a:r>
              <a:rPr kumimoji="1" lang="ja-JP" altLang="en-US" sz="2100" dirty="0"/>
              <a:t>チーム、東海北陸</a:t>
            </a:r>
            <a:r>
              <a:rPr kumimoji="1" lang="en-US" altLang="ja-JP" sz="2100" dirty="0"/>
              <a:t>7</a:t>
            </a:r>
            <a:r>
              <a:rPr kumimoji="1" lang="ja-JP" altLang="en-US" sz="2100" dirty="0"/>
              <a:t>チーム、近畿</a:t>
            </a:r>
            <a:r>
              <a:rPr kumimoji="1" lang="en-US" altLang="ja-JP" sz="2100" dirty="0"/>
              <a:t>7</a:t>
            </a:r>
            <a:r>
              <a:rPr kumimoji="1" lang="ja-JP" altLang="en-US" sz="2100" dirty="0"/>
              <a:t>チーム、</a:t>
            </a:r>
            <a:endParaRPr kumimoji="1" lang="en-US" altLang="ja-JP" sz="2100" dirty="0"/>
          </a:p>
          <a:p>
            <a:pPr marL="0" indent="0">
              <a:buNone/>
              <a:defRPr/>
            </a:pPr>
            <a:r>
              <a:rPr kumimoji="1" lang="ja-JP" altLang="en-US" sz="2100" dirty="0"/>
              <a:t>　中国</a:t>
            </a:r>
            <a:r>
              <a:rPr kumimoji="1" lang="en-US" altLang="ja-JP" sz="2100" dirty="0"/>
              <a:t>5</a:t>
            </a:r>
            <a:r>
              <a:rPr kumimoji="1" lang="ja-JP" altLang="en-US" sz="2100" dirty="0"/>
              <a:t>チーム、四国</a:t>
            </a:r>
            <a:r>
              <a:rPr kumimoji="1" lang="en-US" altLang="ja-JP" sz="2100" dirty="0"/>
              <a:t>2</a:t>
            </a:r>
            <a:r>
              <a:rPr kumimoji="1" lang="ja-JP" altLang="en-US" sz="2100" dirty="0"/>
              <a:t>チーム、九州</a:t>
            </a:r>
            <a:r>
              <a:rPr kumimoji="1" lang="en-US" altLang="ja-JP" sz="2100" dirty="0"/>
              <a:t>9</a:t>
            </a:r>
            <a:r>
              <a:rPr kumimoji="1" lang="ja-JP" altLang="en-US" sz="2100" dirty="0"/>
              <a:t>チーム</a:t>
            </a:r>
            <a:endParaRPr kumimoji="1" lang="en-US" altLang="ja-JP" sz="2100" dirty="0"/>
          </a:p>
          <a:p>
            <a:pPr>
              <a:defRPr/>
            </a:pPr>
            <a:endParaRPr kumimoji="1" lang="ja-JP" altLang="en-US" sz="2100" dirty="0"/>
          </a:p>
        </p:txBody>
      </p:sp>
      <p:sp>
        <p:nvSpPr>
          <p:cNvPr id="5" name="角丸四角形 4"/>
          <p:cNvSpPr/>
          <p:nvPr/>
        </p:nvSpPr>
        <p:spPr>
          <a:xfrm>
            <a:off x="2250282" y="3429000"/>
            <a:ext cx="4212431"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団体競技は充実している</a:t>
            </a:r>
            <a:endParaRPr kumimoji="1" lang="en-US" altLang="ja-JP" sz="2100" i="0" dirty="0"/>
          </a:p>
          <a:p>
            <a:pPr algn="ctr">
              <a:defRPr/>
            </a:pPr>
            <a:r>
              <a:rPr lang="ja-JP" altLang="en-US" sz="2100" i="0" dirty="0"/>
              <a:t>→もっと活用できるのではないか</a:t>
            </a:r>
            <a:endParaRPr kumimoji="1" lang="ja-JP" altLang="en-US" sz="2100" i="0" dirty="0"/>
          </a:p>
        </p:txBody>
      </p:sp>
    </p:spTree>
    <p:extLst>
      <p:ext uri="{BB962C8B-B14F-4D97-AF65-F5344CB8AC3E}">
        <p14:creationId xmlns:p14="http://schemas.microsoft.com/office/powerpoint/2010/main" val="3878873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3160" y="1107282"/>
            <a:ext cx="6172200" cy="32147"/>
          </a:xfrm>
        </p:spPr>
        <p:txBody>
          <a:bodyPr>
            <a:normAutofit fontScale="90000"/>
          </a:bodyPr>
          <a:lstStyle/>
          <a:p>
            <a:pPr>
              <a:defRPr/>
            </a:pPr>
            <a:endParaRPr kumimoji="1" lang="ja-JP" altLang="en-US" dirty="0"/>
          </a:p>
        </p:txBody>
      </p:sp>
      <p:pic>
        <p:nvPicPr>
          <p:cNvPr id="23555" name="コンテンツ プレースホルダー 3" descr="画面の領域"/>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2613" y="2000250"/>
            <a:ext cx="5105731" cy="1553638"/>
          </a:xfrm>
        </p:spPr>
      </p:pic>
      <p:sp>
        <p:nvSpPr>
          <p:cNvPr id="23556" name="テキスト ボックス 4"/>
          <p:cNvSpPr txBox="1">
            <a:spLocks noChangeArrowheads="1"/>
          </p:cNvSpPr>
          <p:nvPr/>
        </p:nvSpPr>
        <p:spPr bwMode="auto">
          <a:xfrm>
            <a:off x="438149" y="139532"/>
            <a:ext cx="4581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120000"/>
              </a:lnSpc>
              <a:spcBef>
                <a:spcPct val="20000"/>
              </a:spcBef>
              <a:buClr>
                <a:schemeClr val="accent1"/>
              </a:buClr>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lnSpc>
                <a:spcPct val="120000"/>
              </a:lnSpc>
              <a:spcBef>
                <a:spcPct val="20000"/>
              </a:spcBef>
              <a:buClr>
                <a:schemeClr val="accent1"/>
              </a:buClr>
              <a:buFont typeface="Wingdings" panose="05000000000000000000" pitchFamily="2" charset="2"/>
              <a:buChar char="n"/>
              <a:defRPr b="1">
                <a:solidFill>
                  <a:schemeClr val="tx1"/>
                </a:solidFill>
                <a:latin typeface="Arial" panose="020B0604020202020204" pitchFamily="34" charset="0"/>
                <a:ea typeface="ＭＳ Ｐゴシック" panose="020B0600070205080204" pitchFamily="50" charset="-128"/>
              </a:defRPr>
            </a:lvl2pPr>
            <a:lvl3pPr marL="1143000" indent="-228600">
              <a:lnSpc>
                <a:spcPct val="120000"/>
              </a:lnSpc>
              <a:spcBef>
                <a:spcPct val="20000"/>
              </a:spcBef>
              <a:buClr>
                <a:schemeClr val="accent2"/>
              </a:buClr>
              <a:buFont typeface="Wingdings" panose="05000000000000000000" pitchFamily="2" charset="2"/>
              <a:buChar char="n"/>
              <a:defRPr sz="1600" b="1">
                <a:solidFill>
                  <a:schemeClr val="tx1"/>
                </a:solidFill>
                <a:latin typeface="Arial" panose="020B0604020202020204" pitchFamily="34" charset="0"/>
                <a:ea typeface="ＭＳ Ｐゴシック" panose="020B0600070205080204" pitchFamily="50" charset="-128"/>
              </a:defRPr>
            </a:lvl3pPr>
            <a:lvl4pPr marL="1600200" indent="-228600">
              <a:lnSpc>
                <a:spcPct val="120000"/>
              </a:lnSpc>
              <a:spcBef>
                <a:spcPct val="20000"/>
              </a:spcBef>
              <a:buClr>
                <a:schemeClr val="hlink"/>
              </a:buClr>
              <a:buFont typeface="Wingdings" panose="05000000000000000000" pitchFamily="2" charset="2"/>
              <a:buChar char="n"/>
              <a:defRPr sz="14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a:solidFill>
                  <a:schemeClr val="tx1"/>
                </a:solidFill>
                <a:latin typeface="Arial" panose="020B0604020202020204" pitchFamily="34" charset="0"/>
                <a:ea typeface="华文细黑"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itchFamily="2" charset="-122"/>
              </a:defRPr>
            </a:lvl9pPr>
          </a:lstStyle>
          <a:p>
            <a:pPr>
              <a:lnSpc>
                <a:spcPct val="100000"/>
              </a:lnSpc>
              <a:spcBef>
                <a:spcPct val="0"/>
              </a:spcBef>
              <a:buClrTx/>
              <a:buFontTx/>
              <a:buNone/>
            </a:pPr>
            <a:r>
              <a:rPr kumimoji="1" lang="ja-JP" altLang="en-US" sz="2800" i="0" dirty="0">
                <a:solidFill>
                  <a:srgbClr val="FFFFFF"/>
                </a:solidFill>
              </a:rPr>
              <a:t>大学での障害者スポーツ</a:t>
            </a:r>
            <a:endParaRPr kumimoji="1" lang="ja-JP" altLang="en-US" sz="2800" i="0" dirty="0">
              <a:solidFill>
                <a:srgbClr val="FFFFFF"/>
              </a:solidFill>
              <a:latin typeface="ＭＳ Ｐゴシック"/>
            </a:endParaRPr>
          </a:p>
        </p:txBody>
      </p:sp>
      <p:graphicFrame>
        <p:nvGraphicFramePr>
          <p:cNvPr id="4" name="表 3"/>
          <p:cNvGraphicFramePr/>
          <p:nvPr>
            <p:extLst>
              <p:ext uri="{D42A27DB-BD31-4B8C-83A1-F6EECF244321}">
                <p14:modId xmlns:p14="http://schemas.microsoft.com/office/powerpoint/2010/main" val="2157695125"/>
              </p:ext>
            </p:extLst>
          </p:nvPr>
        </p:nvGraphicFramePr>
        <p:xfrm>
          <a:off x="438150" y="3857625"/>
          <a:ext cx="8067672" cy="2653664"/>
        </p:xfrm>
        <a:graphic>
          <a:graphicData uri="http://schemas.openxmlformats.org/drawingml/2006/table">
            <a:tbl>
              <a:tblPr firstRow="1" bandRow="1">
                <a:tableStyleId>{5C22544A-7EE6-4342-B048-85BDC9FD1C3A}</a:tableStyleId>
              </a:tblPr>
              <a:tblGrid>
                <a:gridCol w="2324098">
                  <a:extLst>
                    <a:ext uri="{9D8B030D-6E8A-4147-A177-3AD203B41FA5}">
                      <a16:colId xmlns="" xmlns:a16="http://schemas.microsoft.com/office/drawing/2014/main" val="1007762611"/>
                    </a:ext>
                  </a:extLst>
                </a:gridCol>
                <a:gridCol w="1228725">
                  <a:extLst>
                    <a:ext uri="{9D8B030D-6E8A-4147-A177-3AD203B41FA5}">
                      <a16:colId xmlns="" xmlns:a16="http://schemas.microsoft.com/office/drawing/2014/main" val="326179372"/>
                    </a:ext>
                  </a:extLst>
                </a:gridCol>
                <a:gridCol w="1590675">
                  <a:extLst>
                    <a:ext uri="{9D8B030D-6E8A-4147-A177-3AD203B41FA5}">
                      <a16:colId xmlns="" xmlns:a16="http://schemas.microsoft.com/office/drawing/2014/main" val="3417524865"/>
                    </a:ext>
                  </a:extLst>
                </a:gridCol>
                <a:gridCol w="1809749">
                  <a:extLst>
                    <a:ext uri="{9D8B030D-6E8A-4147-A177-3AD203B41FA5}">
                      <a16:colId xmlns="" xmlns:a16="http://schemas.microsoft.com/office/drawing/2014/main" val="175180580"/>
                    </a:ext>
                  </a:extLst>
                </a:gridCol>
                <a:gridCol w="1114425">
                  <a:extLst>
                    <a:ext uri="{9D8B030D-6E8A-4147-A177-3AD203B41FA5}">
                      <a16:colId xmlns="" xmlns:a16="http://schemas.microsoft.com/office/drawing/2014/main" val="3998811236"/>
                    </a:ext>
                  </a:extLst>
                </a:gridCol>
              </a:tblGrid>
              <a:tr h="640080">
                <a:tc>
                  <a:txBody>
                    <a:bodyPr/>
                    <a:lstStyle/>
                    <a:p>
                      <a:r>
                        <a:rPr kumimoji="1" lang="ja-JP" altLang="en-US"/>
                        <a:t>大学が行っている</a:t>
                      </a:r>
                    </a:p>
                    <a:p>
                      <a:r>
                        <a:rPr kumimoji="1" lang="ja-JP" altLang="en-US"/>
                        <a:t>パラアスリート支援</a:t>
                      </a:r>
                    </a:p>
                  </a:txBody>
                  <a:tcPr/>
                </a:tc>
                <a:tc>
                  <a:txBody>
                    <a:bodyPr/>
                    <a:lstStyle/>
                    <a:p>
                      <a:r>
                        <a:rPr kumimoji="1" lang="ja-JP" altLang="en-US"/>
                        <a:t>実施している</a:t>
                      </a:r>
                    </a:p>
                  </a:txBody>
                  <a:tcPr/>
                </a:tc>
                <a:tc>
                  <a:txBody>
                    <a:bodyPr/>
                    <a:lstStyle/>
                    <a:p>
                      <a:r>
                        <a:rPr kumimoji="1" lang="ja-JP" altLang="en-US"/>
                        <a:t>条件が整えば実施する</a:t>
                      </a:r>
                    </a:p>
                  </a:txBody>
                  <a:tcPr/>
                </a:tc>
                <a:tc>
                  <a:txBody>
                    <a:bodyPr/>
                    <a:lstStyle/>
                    <a:p>
                      <a:r>
                        <a:rPr kumimoji="1" lang="ja-JP" altLang="en-US"/>
                        <a:t>実施は難しい、実施しない</a:t>
                      </a:r>
                    </a:p>
                  </a:txBody>
                  <a:tcPr/>
                </a:tc>
                <a:tc>
                  <a:txBody>
                    <a:bodyPr/>
                    <a:lstStyle/>
                    <a:p>
                      <a:r>
                        <a:rPr kumimoji="1" lang="ja-JP" altLang="en-US"/>
                        <a:t>無回答</a:t>
                      </a:r>
                    </a:p>
                  </a:txBody>
                  <a:tcPr/>
                </a:tc>
                <a:extLst>
                  <a:ext uri="{0D108BD9-81ED-4DB2-BD59-A6C34878D82A}">
                    <a16:rowId xmlns="" xmlns:a16="http://schemas.microsoft.com/office/drawing/2014/main" val="240147395"/>
                  </a:ext>
                </a:extLst>
              </a:tr>
              <a:tr h="640080">
                <a:tc>
                  <a:txBody>
                    <a:bodyPr/>
                    <a:lstStyle/>
                    <a:p>
                      <a:r>
                        <a:rPr kumimoji="1" lang="ja-JP" altLang="en-US"/>
                        <a:t>活動に対する人的サポート</a:t>
                      </a:r>
                    </a:p>
                  </a:txBody>
                  <a:tcPr/>
                </a:tc>
                <a:tc>
                  <a:txBody>
                    <a:bodyPr/>
                    <a:lstStyle/>
                    <a:p>
                      <a:r>
                        <a:rPr kumimoji="1" lang="ja-JP" altLang="en-US"/>
                        <a:t>15.7%</a:t>
                      </a:r>
                    </a:p>
                  </a:txBody>
                  <a:tcPr/>
                </a:tc>
                <a:tc>
                  <a:txBody>
                    <a:bodyPr/>
                    <a:lstStyle/>
                    <a:p>
                      <a:r>
                        <a:rPr kumimoji="1" lang="ja-JP" altLang="en-US"/>
                        <a:t>41.2%</a:t>
                      </a:r>
                    </a:p>
                  </a:txBody>
                  <a:tcPr/>
                </a:tc>
                <a:tc>
                  <a:txBody>
                    <a:bodyPr/>
                    <a:lstStyle/>
                    <a:p>
                      <a:r>
                        <a:rPr kumimoji="1" lang="ja-JP" altLang="en-US"/>
                        <a:t>31.4%</a:t>
                      </a:r>
                    </a:p>
                  </a:txBody>
                  <a:tcPr/>
                </a:tc>
                <a:tc>
                  <a:txBody>
                    <a:bodyPr/>
                    <a:lstStyle/>
                    <a:p>
                      <a:r>
                        <a:rPr kumimoji="1" lang="ja-JP" altLang="en-US"/>
                        <a:t>11.8%</a:t>
                      </a:r>
                    </a:p>
                  </a:txBody>
                  <a:tcPr/>
                </a:tc>
                <a:extLst>
                  <a:ext uri="{0D108BD9-81ED-4DB2-BD59-A6C34878D82A}">
                    <a16:rowId xmlns="" xmlns:a16="http://schemas.microsoft.com/office/drawing/2014/main" val="2866884154"/>
                  </a:ext>
                </a:extLst>
              </a:tr>
              <a:tr h="640080">
                <a:tc>
                  <a:txBody>
                    <a:bodyPr/>
                    <a:lstStyle/>
                    <a:p>
                      <a:r>
                        <a:rPr kumimoji="1" lang="ja-JP" altLang="en-US"/>
                        <a:t>障害のあるスポーツ選手の育成・強化</a:t>
                      </a:r>
                    </a:p>
                  </a:txBody>
                  <a:tcPr/>
                </a:tc>
                <a:tc>
                  <a:txBody>
                    <a:bodyPr/>
                    <a:lstStyle/>
                    <a:p>
                      <a:r>
                        <a:rPr kumimoji="1" lang="ja-JP" altLang="en-US"/>
                        <a:t>3.9%</a:t>
                      </a:r>
                    </a:p>
                  </a:txBody>
                  <a:tcPr/>
                </a:tc>
                <a:tc>
                  <a:txBody>
                    <a:bodyPr/>
                    <a:lstStyle/>
                    <a:p>
                      <a:r>
                        <a:rPr kumimoji="1" lang="ja-JP" altLang="en-US"/>
                        <a:t>35.3%</a:t>
                      </a:r>
                    </a:p>
                  </a:txBody>
                  <a:tcPr/>
                </a:tc>
                <a:tc>
                  <a:txBody>
                    <a:bodyPr/>
                    <a:lstStyle/>
                    <a:p>
                      <a:r>
                        <a:rPr kumimoji="1" lang="ja-JP" altLang="en-US"/>
                        <a:t>47.1%</a:t>
                      </a:r>
                    </a:p>
                  </a:txBody>
                  <a:tcPr/>
                </a:tc>
                <a:tc>
                  <a:txBody>
                    <a:bodyPr/>
                    <a:lstStyle/>
                    <a:p>
                      <a:r>
                        <a:rPr kumimoji="1" lang="ja-JP" altLang="en-US"/>
                        <a:t>13.7%</a:t>
                      </a:r>
                    </a:p>
                  </a:txBody>
                  <a:tcPr/>
                </a:tc>
                <a:extLst>
                  <a:ext uri="{0D108BD9-81ED-4DB2-BD59-A6C34878D82A}">
                    <a16:rowId xmlns="" xmlns:a16="http://schemas.microsoft.com/office/drawing/2014/main" val="1051594673"/>
                  </a:ext>
                </a:extLst>
              </a:tr>
              <a:tr h="733424">
                <a:tc>
                  <a:txBody>
                    <a:bodyPr/>
                    <a:lstStyle/>
                    <a:p>
                      <a:r>
                        <a:rPr kumimoji="1" lang="ja-JP" altLang="en-US"/>
                        <a:t>選手育成・強化に関する予算的措置</a:t>
                      </a:r>
                    </a:p>
                  </a:txBody>
                  <a:tcPr/>
                </a:tc>
                <a:tc>
                  <a:txBody>
                    <a:bodyPr/>
                    <a:lstStyle/>
                    <a:p>
                      <a:r>
                        <a:rPr kumimoji="1" lang="ja-JP" altLang="en-US"/>
                        <a:t>2.0%</a:t>
                      </a:r>
                    </a:p>
                  </a:txBody>
                  <a:tcPr/>
                </a:tc>
                <a:tc>
                  <a:txBody>
                    <a:bodyPr/>
                    <a:lstStyle/>
                    <a:p>
                      <a:r>
                        <a:rPr kumimoji="1" lang="ja-JP" altLang="en-US"/>
                        <a:t>31.4%</a:t>
                      </a:r>
                    </a:p>
                  </a:txBody>
                  <a:tcPr/>
                </a:tc>
                <a:tc>
                  <a:txBody>
                    <a:bodyPr/>
                    <a:lstStyle/>
                    <a:p>
                      <a:r>
                        <a:rPr kumimoji="1" lang="ja-JP" altLang="en-US"/>
                        <a:t>50.9%</a:t>
                      </a:r>
                    </a:p>
                  </a:txBody>
                  <a:tcPr/>
                </a:tc>
                <a:tc>
                  <a:txBody>
                    <a:bodyPr/>
                    <a:lstStyle/>
                    <a:p>
                      <a:r>
                        <a:rPr kumimoji="1" lang="ja-JP" altLang="en-US"/>
                        <a:t>15.7%</a:t>
                      </a:r>
                    </a:p>
                  </a:txBody>
                  <a:tcPr/>
                </a:tc>
                <a:extLst>
                  <a:ext uri="{0D108BD9-81ED-4DB2-BD59-A6C34878D82A}">
                    <a16:rowId xmlns="" xmlns:a16="http://schemas.microsoft.com/office/drawing/2014/main" val="599529204"/>
                  </a:ext>
                </a:extLst>
              </a:tr>
            </a:tbl>
          </a:graphicData>
        </a:graphic>
      </p:graphicFrame>
      <p:sp>
        <p:nvSpPr>
          <p:cNvPr id="10" name="角丸四角形 9"/>
          <p:cNvSpPr/>
          <p:nvPr/>
        </p:nvSpPr>
        <p:spPr>
          <a:xfrm>
            <a:off x="2162175" y="3486150"/>
            <a:ext cx="4950722"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2100" i="0" dirty="0"/>
              <a:t>大学での競技環境が整っていない</a:t>
            </a:r>
          </a:p>
        </p:txBody>
      </p:sp>
    </p:spTree>
    <p:extLst>
      <p:ext uri="{BB962C8B-B14F-4D97-AF65-F5344CB8AC3E}">
        <p14:creationId xmlns:p14="http://schemas.microsoft.com/office/powerpoint/2010/main" val="3048013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endParaRPr lang="en-US" altLang="ja-JP" dirty="0"/>
          </a:p>
        </p:txBody>
      </p:sp>
      <p:sp>
        <p:nvSpPr>
          <p:cNvPr id="6148" name="Rectangle 3"/>
          <p:cNvSpPr>
            <a:spLocks noGrp="1" noChangeArrowheads="1"/>
          </p:cNvSpPr>
          <p:nvPr>
            <p:ph type="body" idx="4294967295"/>
          </p:nvPr>
        </p:nvSpPr>
        <p:spPr>
          <a:xfrm>
            <a:off x="541089" y="2924944"/>
            <a:ext cx="8207375" cy="791294"/>
          </a:xfrm>
        </p:spPr>
        <p:txBody>
          <a:bodyPr/>
          <a:lstStyle/>
          <a:p>
            <a:pPr marL="0" indent="0" algn="ctr" eaLnBrk="1" hangingPunct="1">
              <a:buNone/>
            </a:pPr>
            <a:r>
              <a:rPr lang="ja-JP" altLang="en-US" sz="4800" dirty="0">
                <a:latin typeface="ＭＳ Ｐゴシック" panose="020B0600070205080204" pitchFamily="34" charset="-128"/>
              </a:rPr>
              <a:t>障害者アスリートの雇用</a:t>
            </a:r>
            <a:endParaRPr lang="ja-JP" altLang="ja-JP" sz="4800" dirty="0">
              <a:latin typeface="ＭＳ Ｐゴシック" panose="020B0600070205080204" pitchFamily="34" charset="-128"/>
            </a:endParaRPr>
          </a:p>
        </p:txBody>
      </p:sp>
    </p:spTree>
    <p:extLst>
      <p:ext uri="{BB962C8B-B14F-4D97-AF65-F5344CB8AC3E}">
        <p14:creationId xmlns:p14="http://schemas.microsoft.com/office/powerpoint/2010/main" val="115409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7" y="188913"/>
            <a:ext cx="8280152" cy="574675"/>
          </a:xfrm>
        </p:spPr>
        <p:txBody>
          <a:bodyPr/>
          <a:lstStyle/>
          <a:p>
            <a:r>
              <a:rPr kumimoji="1" lang="ja-JP" altLang="en-US" dirty="0"/>
              <a:t>競技のための個人負担費用</a:t>
            </a:r>
            <a:r>
              <a:rPr kumimoji="1" lang="en-US" altLang="ja-JP" dirty="0"/>
              <a:t>/</a:t>
            </a:r>
            <a:r>
              <a:rPr kumimoji="1" lang="ja-JP" altLang="en-US" dirty="0"/>
              <a:t>１年間</a:t>
            </a:r>
          </a:p>
        </p:txBody>
      </p:sp>
      <p:pic>
        <p:nvPicPr>
          <p:cNvPr id="5" name="コンテンツ プレースホルダー 4"/>
          <p:cNvPicPr>
            <a:picLocks noGrp="1" noChangeAspect="1"/>
          </p:cNvPicPr>
          <p:nvPr>
            <p:ph idx="1"/>
          </p:nvPr>
        </p:nvPicPr>
        <p:blipFill rotWithShape="1">
          <a:blip r:embed="rId2">
            <a:extLst>
              <a:ext uri="{28A0092B-C50C-407E-A947-70E740481C1C}">
                <a14:useLocalDpi xmlns:a14="http://schemas.microsoft.com/office/drawing/2010/main" val="0"/>
              </a:ext>
            </a:extLst>
          </a:blip>
          <a:srcRect l="22488" t="30855" r="25759" b="22677"/>
          <a:stretch/>
        </p:blipFill>
        <p:spPr>
          <a:xfrm>
            <a:off x="899592" y="1806811"/>
            <a:ext cx="6938814" cy="4323534"/>
          </a:xfrm>
        </p:spPr>
      </p:pic>
      <p:sp>
        <p:nvSpPr>
          <p:cNvPr id="2" name="爆発 2 1"/>
          <p:cNvSpPr/>
          <p:nvPr/>
        </p:nvSpPr>
        <p:spPr>
          <a:xfrm>
            <a:off x="1888366" y="1690689"/>
            <a:ext cx="5950040" cy="434394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i="0" dirty="0">
                <a:solidFill>
                  <a:srgbClr val="FF0000"/>
                </a:solidFill>
              </a:rPr>
              <a:t>約６割</a:t>
            </a:r>
            <a:r>
              <a:rPr kumimoji="1" lang="ja-JP" altLang="en-US" sz="3200" i="0" dirty="0"/>
              <a:t>が</a:t>
            </a:r>
            <a:endParaRPr kumimoji="1" lang="en-US" altLang="ja-JP" sz="3200" i="0" dirty="0"/>
          </a:p>
          <a:p>
            <a:pPr algn="ctr"/>
            <a:r>
              <a:rPr kumimoji="1" lang="en-US" altLang="ja-JP" sz="3200" i="0" dirty="0">
                <a:solidFill>
                  <a:srgbClr val="FF0000"/>
                </a:solidFill>
              </a:rPr>
              <a:t>100</a:t>
            </a:r>
            <a:r>
              <a:rPr kumimoji="1" lang="ja-JP" altLang="en-US" sz="3200" i="0" dirty="0">
                <a:solidFill>
                  <a:srgbClr val="FF0000"/>
                </a:solidFill>
              </a:rPr>
              <a:t>万円以上</a:t>
            </a:r>
            <a:r>
              <a:rPr kumimoji="1" lang="ja-JP" altLang="en-US" sz="3200" i="0" dirty="0"/>
              <a:t>を</a:t>
            </a:r>
            <a:endParaRPr kumimoji="1" lang="en-US" altLang="ja-JP" sz="3200" i="0" dirty="0"/>
          </a:p>
          <a:p>
            <a:pPr algn="ctr"/>
            <a:r>
              <a:rPr kumimoji="1" lang="ja-JP" altLang="en-US" sz="3200" i="0" dirty="0"/>
              <a:t>自己負担</a:t>
            </a:r>
          </a:p>
        </p:txBody>
      </p:sp>
    </p:spTree>
    <p:extLst>
      <p:ext uri="{BB962C8B-B14F-4D97-AF65-F5344CB8AC3E}">
        <p14:creationId xmlns:p14="http://schemas.microsoft.com/office/powerpoint/2010/main" val="11369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選手と企業との契約関係の有無</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790" t="27007" r="37242" b="30373"/>
          <a:stretch/>
        </p:blipFill>
        <p:spPr>
          <a:xfrm>
            <a:off x="107504" y="1844824"/>
            <a:ext cx="5713823" cy="3938004"/>
          </a:xfrm>
        </p:spPr>
      </p:pic>
      <p:sp>
        <p:nvSpPr>
          <p:cNvPr id="5" name="四角形吹き出し 4"/>
          <p:cNvSpPr/>
          <p:nvPr/>
        </p:nvSpPr>
        <p:spPr>
          <a:xfrm>
            <a:off x="4938951" y="2204864"/>
            <a:ext cx="3199189" cy="1741299"/>
          </a:xfrm>
          <a:prstGeom prst="wedgeRectCallout">
            <a:avLst>
              <a:gd name="adj1" fmla="val -56270"/>
              <a:gd name="adj2" fmla="val 776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i="0" dirty="0">
                <a:solidFill>
                  <a:srgbClr val="FF0000"/>
                </a:solidFill>
              </a:rPr>
              <a:t>約７割</a:t>
            </a:r>
            <a:r>
              <a:rPr kumimoji="1" lang="ja-JP" altLang="en-US" sz="2800" i="0" dirty="0">
                <a:solidFill>
                  <a:schemeClr val="tx1"/>
                </a:solidFill>
              </a:rPr>
              <a:t>の選手が</a:t>
            </a:r>
            <a:endParaRPr kumimoji="1" lang="en-US" altLang="ja-JP" sz="2800" i="0" dirty="0">
              <a:solidFill>
                <a:schemeClr val="tx1"/>
              </a:solidFill>
            </a:endParaRPr>
          </a:p>
          <a:p>
            <a:pPr algn="ctr"/>
            <a:r>
              <a:rPr kumimoji="1" lang="ja-JP" altLang="en-US" sz="2800" i="0" dirty="0">
                <a:solidFill>
                  <a:schemeClr val="tx1"/>
                </a:solidFill>
              </a:rPr>
              <a:t>企業と契約</a:t>
            </a:r>
          </a:p>
        </p:txBody>
      </p:sp>
    </p:spTree>
    <p:extLst>
      <p:ext uri="{BB962C8B-B14F-4D97-AF65-F5344CB8AC3E}">
        <p14:creationId xmlns:p14="http://schemas.microsoft.com/office/powerpoint/2010/main" val="18252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99392"/>
            <a:ext cx="7255718" cy="1008112"/>
          </a:xfrm>
          <a:ln w="12700">
            <a:solidFill>
              <a:schemeClr val="tx1"/>
            </a:solidFill>
          </a:ln>
        </p:spPr>
        <p:txBody>
          <a:bodyPr>
            <a:normAutofit fontScale="90000"/>
          </a:bodyPr>
          <a:lstStyle/>
          <a:p>
            <a:r>
              <a:rPr lang="ja-JP" altLang="en-US" sz="3200" dirty="0"/>
              <a:t>コーチ・スタッフの</a:t>
            </a:r>
            <a:r>
              <a:rPr lang="en-US" altLang="ja-JP" sz="3200" dirty="0"/>
              <a:t/>
            </a:r>
            <a:br>
              <a:rPr lang="en-US" altLang="ja-JP" sz="3200" dirty="0"/>
            </a:br>
            <a:r>
              <a:rPr lang="ja-JP" altLang="en-US" sz="3200" dirty="0"/>
              <a:t>選手の活動を支援する上で支障に感じること </a:t>
            </a:r>
            <a:endParaRPr kumimoji="1" lang="ja-JP" altLang="en-US" sz="32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330" t="16649" r="31418" b="7582"/>
          <a:stretch/>
        </p:blipFill>
        <p:spPr>
          <a:xfrm>
            <a:off x="850005" y="1877913"/>
            <a:ext cx="4134118" cy="4581531"/>
          </a:xfrm>
        </p:spPr>
      </p:pic>
      <p:cxnSp>
        <p:nvCxnSpPr>
          <p:cNvPr id="6" name="直線コネクタ 5"/>
          <p:cNvCxnSpPr/>
          <p:nvPr/>
        </p:nvCxnSpPr>
        <p:spPr>
          <a:xfrm>
            <a:off x="1757967" y="2305319"/>
            <a:ext cx="9948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931832" y="2466787"/>
            <a:ext cx="821027" cy="12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爆発 1 9"/>
          <p:cNvSpPr/>
          <p:nvPr/>
        </p:nvSpPr>
        <p:spPr>
          <a:xfrm>
            <a:off x="4984123" y="1630337"/>
            <a:ext cx="4124460" cy="507668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i="0" dirty="0">
                <a:solidFill>
                  <a:srgbClr val="FF0000"/>
                </a:solidFill>
              </a:rPr>
              <a:t>人手不足</a:t>
            </a:r>
            <a:endParaRPr kumimoji="1" lang="en-US" altLang="ja-JP" sz="2400" i="0" dirty="0">
              <a:solidFill>
                <a:srgbClr val="FF0000"/>
              </a:solidFill>
            </a:endParaRPr>
          </a:p>
          <a:p>
            <a:pPr algn="ctr"/>
            <a:r>
              <a:rPr lang="ja-JP" altLang="en-US" sz="2400" i="0" dirty="0">
                <a:solidFill>
                  <a:srgbClr val="FF0000"/>
                </a:solidFill>
              </a:rPr>
              <a:t>仕事との両立</a:t>
            </a:r>
            <a:r>
              <a:rPr lang="ja-JP" altLang="en-US" sz="2400" i="0" dirty="0">
                <a:solidFill>
                  <a:schemeClr val="tx1"/>
                </a:solidFill>
              </a:rPr>
              <a:t>の難しさ</a:t>
            </a:r>
            <a:endParaRPr lang="en-US" altLang="ja-JP" sz="2400" i="0" dirty="0">
              <a:solidFill>
                <a:schemeClr val="tx1"/>
              </a:solidFill>
            </a:endParaRPr>
          </a:p>
          <a:p>
            <a:pPr algn="ctr"/>
            <a:r>
              <a:rPr kumimoji="1" lang="ja-JP" altLang="en-US" sz="2400" i="0" dirty="0">
                <a:solidFill>
                  <a:srgbClr val="FF0000"/>
                </a:solidFill>
              </a:rPr>
              <a:t>費用</a:t>
            </a:r>
            <a:r>
              <a:rPr kumimoji="1" lang="ja-JP" altLang="en-US" sz="2400" i="0" dirty="0">
                <a:solidFill>
                  <a:schemeClr val="tx1"/>
                </a:solidFill>
              </a:rPr>
              <a:t>がかかる</a:t>
            </a:r>
          </a:p>
        </p:txBody>
      </p:sp>
      <p:cxnSp>
        <p:nvCxnSpPr>
          <p:cNvPr id="12" name="直線コネクタ 11"/>
          <p:cNvCxnSpPr/>
          <p:nvPr/>
        </p:nvCxnSpPr>
        <p:spPr>
          <a:xfrm flipV="1">
            <a:off x="2130246" y="3103809"/>
            <a:ext cx="598867"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8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コーチ・スタッフの企業契約の有無</a:t>
            </a:r>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25862" t="41214" r="39384" b="14982"/>
          <a:stretch/>
        </p:blipFill>
        <p:spPr>
          <a:xfrm>
            <a:off x="107504" y="1784453"/>
            <a:ext cx="5423224" cy="4064831"/>
          </a:xfrm>
        </p:spPr>
      </p:pic>
      <p:sp>
        <p:nvSpPr>
          <p:cNvPr id="5" name="円形吹き出し 4"/>
          <p:cNvSpPr/>
          <p:nvPr/>
        </p:nvSpPr>
        <p:spPr>
          <a:xfrm>
            <a:off x="5091167" y="2871989"/>
            <a:ext cx="3873321" cy="2987898"/>
          </a:xfrm>
          <a:prstGeom prst="wedgeEllipseCallout">
            <a:avLst>
              <a:gd name="adj1" fmla="val -76747"/>
              <a:gd name="adj2" fmla="val -4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i="0" dirty="0">
                <a:solidFill>
                  <a:srgbClr val="FF0000"/>
                </a:solidFill>
              </a:rPr>
              <a:t>約８割</a:t>
            </a:r>
            <a:r>
              <a:rPr kumimoji="1" lang="ja-JP" altLang="en-US" sz="4800" i="0" dirty="0">
                <a:solidFill>
                  <a:schemeClr val="tx1"/>
                </a:solidFill>
              </a:rPr>
              <a:t>が</a:t>
            </a:r>
            <a:endParaRPr kumimoji="1" lang="en-US" altLang="ja-JP" sz="4800" i="0" dirty="0">
              <a:solidFill>
                <a:schemeClr val="tx1"/>
              </a:solidFill>
            </a:endParaRPr>
          </a:p>
          <a:p>
            <a:pPr algn="ctr"/>
            <a:r>
              <a:rPr kumimoji="1" lang="ja-JP" altLang="en-US" sz="4800" i="0" dirty="0">
                <a:solidFill>
                  <a:schemeClr val="tx1"/>
                </a:solidFill>
              </a:rPr>
              <a:t>企業契約なし</a:t>
            </a:r>
          </a:p>
        </p:txBody>
      </p:sp>
    </p:spTree>
    <p:extLst>
      <p:ext uri="{BB962C8B-B14F-4D97-AF65-F5344CB8AC3E}">
        <p14:creationId xmlns:p14="http://schemas.microsoft.com/office/powerpoint/2010/main" val="34913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2827"/>
            <a:ext cx="7886700" cy="1325563"/>
          </a:xfrm>
        </p:spPr>
        <p:txBody>
          <a:bodyPr/>
          <a:lstStyle/>
          <a:p>
            <a:r>
              <a:rPr lang="ja-JP" altLang="en-US" dirty="0"/>
              <a:t>主な契約形態</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668" t="30049" r="36332" b="27613"/>
          <a:stretch/>
        </p:blipFill>
        <p:spPr>
          <a:xfrm>
            <a:off x="820603" y="1596981"/>
            <a:ext cx="6945365" cy="4898405"/>
          </a:xfrm>
        </p:spPr>
      </p:pic>
      <p:sp>
        <p:nvSpPr>
          <p:cNvPr id="3" name="正方形/長方形 2"/>
          <p:cNvSpPr/>
          <p:nvPr/>
        </p:nvSpPr>
        <p:spPr>
          <a:xfrm>
            <a:off x="2211947" y="3734874"/>
            <a:ext cx="869324" cy="1223493"/>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33687" y="5357543"/>
            <a:ext cx="1170161" cy="369332"/>
          </a:xfrm>
          <a:prstGeom prst="rect">
            <a:avLst/>
          </a:prstGeom>
          <a:solidFill>
            <a:schemeClr val="bg1"/>
          </a:solidFill>
        </p:spPr>
        <p:txBody>
          <a:bodyPr wrap="square" rtlCol="0">
            <a:spAutoFit/>
          </a:bodyPr>
          <a:lstStyle/>
          <a:p>
            <a:pPr algn="ctr"/>
            <a:r>
              <a:rPr kumimoji="1" lang="ja-JP" altLang="en-US" b="1" i="0" dirty="0">
                <a:solidFill>
                  <a:srgbClr val="FF0000"/>
                </a:solidFill>
              </a:rPr>
              <a:t>正規社員</a:t>
            </a:r>
          </a:p>
        </p:txBody>
      </p:sp>
    </p:spTree>
    <p:extLst>
      <p:ext uri="{BB962C8B-B14F-4D97-AF65-F5344CB8AC3E}">
        <p14:creationId xmlns:p14="http://schemas.microsoft.com/office/powerpoint/2010/main" val="33701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パラリンピックとは</a:t>
            </a:r>
            <a:r>
              <a:rPr kumimoji="1" lang="en-US" altLang="ja-JP" dirty="0"/>
              <a:t>‥</a:t>
            </a:r>
            <a:endParaRPr kumimoji="1" lang="ja-JP" altLang="en-US" dirty="0"/>
          </a:p>
        </p:txBody>
      </p:sp>
      <p:sp>
        <p:nvSpPr>
          <p:cNvPr id="3" name="コンテンツ プレースホルダー 2"/>
          <p:cNvSpPr>
            <a:spLocks noGrp="1"/>
          </p:cNvSpPr>
          <p:nvPr>
            <p:ph idx="1"/>
          </p:nvPr>
        </p:nvSpPr>
        <p:spPr>
          <a:xfrm>
            <a:off x="628650" y="1825625"/>
            <a:ext cx="7886700" cy="897155"/>
          </a:xfrm>
        </p:spPr>
        <p:txBody>
          <a:bodyPr>
            <a:noAutofit/>
          </a:bodyPr>
          <a:lstStyle/>
          <a:p>
            <a:pPr marL="0" indent="0">
              <a:buNone/>
            </a:pPr>
            <a:r>
              <a:rPr kumimoji="1" lang="ja-JP" altLang="en-US" dirty="0"/>
              <a:t>身体障害者（視覚障害者を含む）を対象とした世界最高峰の障害者スポーツ大会。オリンピックと同じ年に同じ場所で開催される。</a:t>
            </a:r>
          </a:p>
        </p:txBody>
      </p:sp>
      <p:sp>
        <p:nvSpPr>
          <p:cNvPr id="5" name="テキスト ボックス 4"/>
          <p:cNvSpPr txBox="1"/>
          <p:nvPr/>
        </p:nvSpPr>
        <p:spPr>
          <a:xfrm>
            <a:off x="644704" y="3323475"/>
            <a:ext cx="7729538" cy="1200329"/>
          </a:xfrm>
          <a:prstGeom prst="rect">
            <a:avLst/>
          </a:prstGeom>
          <a:noFill/>
        </p:spPr>
        <p:txBody>
          <a:bodyPr wrap="square" rtlCol="0">
            <a:spAutoFit/>
          </a:bodyPr>
          <a:lstStyle/>
          <a:p>
            <a:r>
              <a:rPr kumimoji="1" lang="ja-JP" altLang="en-US" dirty="0"/>
              <a:t>当初は脊髄損傷により下半身麻痺で車椅子を利用する選手のための大会であったため、</a:t>
            </a:r>
            <a:endParaRPr kumimoji="1" lang="en-US" altLang="ja-JP" dirty="0"/>
          </a:p>
          <a:p>
            <a:r>
              <a:rPr lang="en-US" altLang="ja-JP" dirty="0"/>
              <a:t>Paraplegia【</a:t>
            </a:r>
            <a:r>
              <a:rPr lang="ja-JP" altLang="en-US" dirty="0"/>
              <a:t>脊髄損傷者</a:t>
            </a:r>
            <a:r>
              <a:rPr lang="en-US" altLang="ja-JP" dirty="0"/>
              <a:t>】</a:t>
            </a:r>
            <a:r>
              <a:rPr lang="ja-JP" altLang="en-US" dirty="0"/>
              <a:t>と</a:t>
            </a:r>
            <a:r>
              <a:rPr lang="en-US" altLang="ja-JP" dirty="0"/>
              <a:t>Olympics</a:t>
            </a:r>
            <a:r>
              <a:rPr lang="ja-JP" altLang="en-US" dirty="0"/>
              <a:t>の合成語としてパラリンピックと名付けられた。</a:t>
            </a:r>
            <a:endParaRPr kumimoji="1" lang="ja-JP" altLang="en-US" dirty="0"/>
          </a:p>
        </p:txBody>
      </p:sp>
      <p:sp>
        <p:nvSpPr>
          <p:cNvPr id="6" name="テキスト ボックス 5"/>
          <p:cNvSpPr txBox="1"/>
          <p:nvPr/>
        </p:nvSpPr>
        <p:spPr>
          <a:xfrm>
            <a:off x="628650" y="5157192"/>
            <a:ext cx="7372350" cy="707886"/>
          </a:xfrm>
          <a:prstGeom prst="rect">
            <a:avLst/>
          </a:prstGeom>
          <a:noFill/>
        </p:spPr>
        <p:txBody>
          <a:bodyPr wrap="square" rtlCol="0" anchor="t">
            <a:spAutoFit/>
          </a:bodyPr>
          <a:lstStyle/>
          <a:p>
            <a:r>
              <a:rPr kumimoji="1" lang="ja-JP" altLang="en-US" sz="2000" dirty="0"/>
              <a:t>現在では</a:t>
            </a:r>
            <a:r>
              <a:rPr kumimoji="1" lang="en-US" altLang="ja-JP" sz="2000" dirty="0">
                <a:solidFill>
                  <a:srgbClr val="FF0000"/>
                </a:solidFill>
              </a:rPr>
              <a:t>parallel(【</a:t>
            </a:r>
            <a:r>
              <a:rPr lang="ja-JP" altLang="en-US" sz="2000" dirty="0">
                <a:solidFill>
                  <a:srgbClr val="FF0000"/>
                </a:solidFill>
              </a:rPr>
              <a:t>平行</a:t>
            </a:r>
            <a:r>
              <a:rPr kumimoji="1" lang="ja-JP" altLang="en-US" sz="2000" dirty="0">
                <a:solidFill>
                  <a:srgbClr val="FF0000"/>
                </a:solidFill>
              </a:rPr>
              <a:t>の</a:t>
            </a:r>
            <a:r>
              <a:rPr kumimoji="1" lang="en-US" altLang="ja-JP" sz="2000" dirty="0">
                <a:solidFill>
                  <a:srgbClr val="FF0000"/>
                </a:solidFill>
              </a:rPr>
              <a:t>】</a:t>
            </a:r>
            <a:r>
              <a:rPr lang="ja-JP" altLang="en-US" sz="2000" dirty="0"/>
              <a:t>と</a:t>
            </a:r>
            <a:r>
              <a:rPr kumimoji="1" lang="en-US" altLang="ja-JP" sz="2000" dirty="0">
                <a:solidFill>
                  <a:srgbClr val="FF0000"/>
                </a:solidFill>
              </a:rPr>
              <a:t>Olympics</a:t>
            </a:r>
            <a:r>
              <a:rPr lang="ja-JP" altLang="en-US" sz="2000" dirty="0"/>
              <a:t>との合成語と解釈され、「</a:t>
            </a:r>
            <a:r>
              <a:rPr lang="ja-JP" altLang="en-US" sz="2000" dirty="0">
                <a:solidFill>
                  <a:srgbClr val="FF0000"/>
                </a:solidFill>
              </a:rPr>
              <a:t>もう一つのオリンピック</a:t>
            </a:r>
            <a:r>
              <a:rPr lang="ja-JP" altLang="en-US" sz="2000" dirty="0"/>
              <a:t>」という意味を持たせている。</a:t>
            </a:r>
            <a:endParaRPr kumimoji="1" lang="ja-JP" altLang="en-US" sz="2000" dirty="0"/>
          </a:p>
        </p:txBody>
      </p:sp>
      <p:pic>
        <p:nvPicPr>
          <p:cNvPr id="7" name="図 6"/>
          <p:cNvPicPr>
            <a:picLocks noChangeAspect="1"/>
          </p:cNvPicPr>
          <p:nvPr/>
        </p:nvPicPr>
        <p:blipFill>
          <a:blip r:embed="rId2"/>
          <a:stretch>
            <a:fillRect/>
          </a:stretch>
        </p:blipFill>
        <p:spPr>
          <a:xfrm>
            <a:off x="4493419" y="52607"/>
            <a:ext cx="1869379" cy="1773019"/>
          </a:xfrm>
          <a:prstGeom prst="rect">
            <a:avLst/>
          </a:prstGeom>
        </p:spPr>
      </p:pic>
      <p:sp>
        <p:nvSpPr>
          <p:cNvPr id="8" name="下矢印 7"/>
          <p:cNvSpPr/>
          <p:nvPr/>
        </p:nvSpPr>
        <p:spPr>
          <a:xfrm>
            <a:off x="3700463" y="4538662"/>
            <a:ext cx="792956" cy="490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23334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障害者アスリートの支援のかたち</a:t>
            </a:r>
          </a:p>
        </p:txBody>
      </p:sp>
      <p:sp>
        <p:nvSpPr>
          <p:cNvPr id="4" name="コンテンツ プレースホルダー 3"/>
          <p:cNvSpPr>
            <a:spLocks noGrp="1"/>
          </p:cNvSpPr>
          <p:nvPr>
            <p:ph idx="1"/>
          </p:nvPr>
        </p:nvSpPr>
        <p:spPr>
          <a:xfrm>
            <a:off x="628650" y="1687584"/>
            <a:ext cx="7886700" cy="5125792"/>
          </a:xfrm>
        </p:spPr>
        <p:txBody>
          <a:bodyPr anchor="ctr"/>
          <a:lstStyle/>
          <a:p>
            <a:r>
              <a:rPr lang="ja-JP" altLang="en-US" sz="4400" dirty="0">
                <a:solidFill>
                  <a:schemeClr val="accent1">
                    <a:lumMod val="75000"/>
                  </a:schemeClr>
                </a:solidFill>
              </a:rPr>
              <a:t>社会貢献活動支援モデル</a:t>
            </a:r>
            <a:endParaRPr lang="en-US" altLang="ja-JP" sz="4400" dirty="0">
              <a:solidFill>
                <a:schemeClr val="accent1">
                  <a:lumMod val="75000"/>
                </a:schemeClr>
              </a:solidFill>
            </a:endParaRPr>
          </a:p>
          <a:p>
            <a:pPr marL="0" indent="0">
              <a:buNone/>
            </a:pPr>
            <a:r>
              <a:rPr lang="ja-JP" altLang="en-US" sz="4400" dirty="0">
                <a:solidFill>
                  <a:schemeClr val="accent1">
                    <a:lumMod val="75000"/>
                  </a:schemeClr>
                </a:solidFill>
              </a:rPr>
              <a:t>　</a:t>
            </a:r>
            <a:endParaRPr lang="en-US" altLang="ja-JP" sz="4400" dirty="0">
              <a:solidFill>
                <a:schemeClr val="accent1">
                  <a:lumMod val="75000"/>
                </a:schemeClr>
              </a:solidFill>
            </a:endParaRPr>
          </a:p>
          <a:p>
            <a:r>
              <a:rPr kumimoji="1" lang="ja-JP" altLang="en-US" sz="4400" dirty="0">
                <a:solidFill>
                  <a:schemeClr val="accent1">
                    <a:lumMod val="75000"/>
                  </a:schemeClr>
                </a:solidFill>
              </a:rPr>
              <a:t>雇用支援モデル</a:t>
            </a:r>
            <a:endParaRPr kumimoji="1" lang="en-US" altLang="ja-JP" sz="4400" dirty="0">
              <a:solidFill>
                <a:schemeClr val="accent1">
                  <a:lumMod val="75000"/>
                </a:schemeClr>
              </a:solidFill>
            </a:endParaRPr>
          </a:p>
          <a:p>
            <a:pPr marL="0" indent="0">
              <a:buNone/>
            </a:pPr>
            <a:r>
              <a:rPr lang="ja-JP" altLang="en-US" sz="4400" dirty="0">
                <a:solidFill>
                  <a:schemeClr val="accent1">
                    <a:lumMod val="75000"/>
                  </a:schemeClr>
                </a:solidFill>
              </a:rPr>
              <a:t>　　</a:t>
            </a:r>
            <a:endParaRPr kumimoji="1" lang="en-US" altLang="ja-JP" sz="4400" dirty="0">
              <a:solidFill>
                <a:schemeClr val="accent1">
                  <a:lumMod val="75000"/>
                </a:schemeClr>
              </a:solidFill>
            </a:endParaRPr>
          </a:p>
          <a:p>
            <a:r>
              <a:rPr lang="ja-JP" altLang="en-US" sz="4400" dirty="0">
                <a:solidFill>
                  <a:schemeClr val="accent1">
                    <a:lumMod val="75000"/>
                  </a:schemeClr>
                </a:solidFill>
              </a:rPr>
              <a:t>企業スポーツモデル</a:t>
            </a:r>
            <a:endParaRPr lang="en-US" altLang="ja-JP" sz="4400" dirty="0">
              <a:solidFill>
                <a:schemeClr val="accent1">
                  <a:lumMod val="75000"/>
                </a:schemeClr>
              </a:solidFill>
            </a:endParaRPr>
          </a:p>
          <a:p>
            <a:pPr marL="0" indent="0" algn="ctr">
              <a:buNone/>
            </a:pPr>
            <a:r>
              <a:rPr kumimoji="1" lang="ja-JP" altLang="en-US" dirty="0">
                <a:solidFill>
                  <a:schemeClr val="accent1">
                    <a:lumMod val="75000"/>
                  </a:schemeClr>
                </a:solidFill>
              </a:rPr>
              <a:t>　　</a:t>
            </a:r>
          </a:p>
        </p:txBody>
      </p:sp>
    </p:spTree>
    <p:extLst>
      <p:ext uri="{BB962C8B-B14F-4D97-AF65-F5344CB8AC3E}">
        <p14:creationId xmlns:p14="http://schemas.microsoft.com/office/powerpoint/2010/main" val="3777505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社会貢献活動支援モデル</a:t>
            </a:r>
          </a:p>
        </p:txBody>
      </p:sp>
      <p:sp>
        <p:nvSpPr>
          <p:cNvPr id="3" name="コンテンツ プレースホルダー 2"/>
          <p:cNvSpPr>
            <a:spLocks noGrp="1"/>
          </p:cNvSpPr>
          <p:nvPr>
            <p:ph idx="1"/>
          </p:nvPr>
        </p:nvSpPr>
        <p:spPr>
          <a:xfrm>
            <a:off x="611560" y="2492896"/>
            <a:ext cx="7903790" cy="3684068"/>
          </a:xfrm>
        </p:spPr>
        <p:txBody>
          <a:bodyPr anchor="ctr"/>
          <a:lstStyle/>
          <a:p>
            <a:pPr marL="0" indent="0">
              <a:buNone/>
            </a:pPr>
            <a:r>
              <a:rPr lang="ja-JP" altLang="en-US" dirty="0"/>
              <a:t>　　　⇒競技団体や大会をスポンサーとして支援</a:t>
            </a:r>
            <a:endParaRPr lang="en-US" altLang="ja-JP" dirty="0"/>
          </a:p>
          <a:p>
            <a:pPr marL="0" indent="0">
              <a:buNone/>
            </a:pPr>
            <a:r>
              <a:rPr lang="ja-JP" altLang="en-US" dirty="0"/>
              <a:t>　　　（</a:t>
            </a:r>
            <a:r>
              <a:rPr lang="en-US" altLang="ja-JP" dirty="0"/>
              <a:t>ANA</a:t>
            </a:r>
            <a:r>
              <a:rPr lang="ja-JP" altLang="en-US" dirty="0"/>
              <a:t>など多数）</a:t>
            </a:r>
            <a:endParaRPr lang="en-US" altLang="ja-JP" dirty="0"/>
          </a:p>
          <a:p>
            <a:pPr marL="0" indent="0">
              <a:buNone/>
            </a:pPr>
            <a:endParaRPr lang="en-US" altLang="ja-JP" dirty="0">
              <a:solidFill>
                <a:srgbClr val="FF0000"/>
              </a:solidFill>
            </a:endParaRPr>
          </a:p>
          <a:p>
            <a:pPr marL="0" indent="0">
              <a:buNone/>
            </a:pPr>
            <a:r>
              <a:rPr lang="ja-JP" altLang="en-US" dirty="0"/>
              <a:t>　　　　　　</a:t>
            </a:r>
            <a:r>
              <a:rPr lang="ja-JP" altLang="en-US" dirty="0">
                <a:solidFill>
                  <a:srgbClr val="FF0000"/>
                </a:solidFill>
              </a:rPr>
              <a:t>・スポンサー支援の活動を情報発信することで</a:t>
            </a:r>
            <a:endParaRPr lang="en-US" altLang="ja-JP" dirty="0">
              <a:solidFill>
                <a:srgbClr val="FF0000"/>
              </a:solidFill>
            </a:endParaRPr>
          </a:p>
          <a:p>
            <a:pPr marL="0" indent="0">
              <a:buNone/>
            </a:pPr>
            <a:r>
              <a:rPr lang="ja-JP" altLang="en-US" dirty="0">
                <a:solidFill>
                  <a:srgbClr val="FF0000"/>
                </a:solidFill>
              </a:rPr>
              <a:t>　　　　　　　企業のイメージアップ</a:t>
            </a:r>
            <a:endParaRPr lang="en-US" altLang="ja-JP" dirty="0">
              <a:solidFill>
                <a:srgbClr val="FF0000"/>
              </a:solidFill>
            </a:endParaRPr>
          </a:p>
          <a:p>
            <a:pPr marL="0" indent="0">
              <a:buNone/>
            </a:pPr>
            <a:r>
              <a:rPr lang="ja-JP" altLang="en-US" dirty="0">
                <a:solidFill>
                  <a:srgbClr val="FF0000"/>
                </a:solidFill>
              </a:rPr>
              <a:t>　　　　　　・資金が集まる</a:t>
            </a:r>
            <a:endParaRPr lang="en-US" altLang="ja-JP" dirty="0">
              <a:solidFill>
                <a:srgbClr val="FF0000"/>
              </a:solidFill>
            </a:endParaRPr>
          </a:p>
          <a:p>
            <a:pPr marL="0" indent="0">
              <a:buNone/>
            </a:pPr>
            <a:endParaRPr lang="en-US" altLang="ja-JP" dirty="0">
              <a:solidFill>
                <a:schemeClr val="accent1">
                  <a:lumMod val="75000"/>
                </a:schemeClr>
              </a:solidFill>
            </a:endParaRPr>
          </a:p>
          <a:p>
            <a:pPr marL="0" indent="0">
              <a:buNone/>
            </a:pPr>
            <a:r>
              <a:rPr lang="ja-JP" altLang="en-US" dirty="0"/>
              <a:t>　　　　　　・</a:t>
            </a:r>
            <a:r>
              <a:rPr lang="ja-JP" altLang="en-US" dirty="0">
                <a:solidFill>
                  <a:srgbClr val="0070C0"/>
                </a:solidFill>
              </a:rPr>
              <a:t>障害者スポーツ選手</a:t>
            </a:r>
            <a:r>
              <a:rPr lang="ja-JP" altLang="en-US" dirty="0" smtClean="0">
                <a:solidFill>
                  <a:srgbClr val="0070C0"/>
                </a:solidFill>
              </a:rPr>
              <a:t>を</a:t>
            </a:r>
            <a:endParaRPr lang="en-US" altLang="ja-JP" dirty="0" smtClean="0">
              <a:solidFill>
                <a:srgbClr val="0070C0"/>
              </a:solidFill>
            </a:endParaRPr>
          </a:p>
          <a:p>
            <a:pPr marL="0" indent="0">
              <a:buNone/>
            </a:pPr>
            <a:r>
              <a:rPr lang="ja-JP" altLang="en-US" dirty="0" smtClean="0">
                <a:solidFill>
                  <a:srgbClr val="0070C0"/>
                </a:solidFill>
              </a:rPr>
              <a:t>　　　　　　　　　　　　　　　　　　直接</a:t>
            </a:r>
            <a:r>
              <a:rPr lang="ja-JP" altLang="en-US" dirty="0">
                <a:solidFill>
                  <a:srgbClr val="0070C0"/>
                </a:solidFill>
              </a:rPr>
              <a:t>雇用しているわけ</a:t>
            </a:r>
            <a:r>
              <a:rPr lang="ja-JP" altLang="en-US" dirty="0" smtClean="0">
                <a:solidFill>
                  <a:srgbClr val="0070C0"/>
                </a:solidFill>
              </a:rPr>
              <a:t>では</a:t>
            </a:r>
            <a:r>
              <a:rPr lang="ja-JP" altLang="en-US" dirty="0">
                <a:solidFill>
                  <a:srgbClr val="0070C0"/>
                </a:solidFill>
              </a:rPr>
              <a:t>ない</a:t>
            </a:r>
            <a:endParaRPr lang="en-US" altLang="ja-JP" dirty="0">
              <a:solidFill>
                <a:srgbClr val="0070C0"/>
              </a:solidFill>
            </a:endParaRPr>
          </a:p>
          <a:p>
            <a:endParaRPr kumimoji="1" lang="ja-JP" altLang="en-US" dirty="0"/>
          </a:p>
        </p:txBody>
      </p:sp>
      <p:sp>
        <p:nvSpPr>
          <p:cNvPr id="4" name="スマイル 3"/>
          <p:cNvSpPr/>
          <p:nvPr/>
        </p:nvSpPr>
        <p:spPr>
          <a:xfrm>
            <a:off x="899593" y="3573017"/>
            <a:ext cx="936103" cy="765074"/>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899592" y="5256214"/>
            <a:ext cx="936103" cy="765074"/>
          </a:xfrm>
          <a:prstGeom prst="smileyFace">
            <a:avLst>
              <a:gd name="adj" fmla="val -465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41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1000"/>
                                        <p:tgtEl>
                                          <p:spTgt spid="3">
                                            <p:txEl>
                                              <p:pRg st="7" end="7"/>
                                            </p:txEl>
                                          </p:spTgt>
                                        </p:tgtEl>
                                      </p:cBhvr>
                                    </p:animEffect>
                                    <p:anim calcmode="lin" valueType="num">
                                      <p:cBhvr>
                                        <p:cTn id="7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0"/>
                                        <p:tgtEl>
                                          <p:spTgt spid="3">
                                            <p:txEl>
                                              <p:pRg st="8" end="8"/>
                                            </p:txEl>
                                          </p:spTgt>
                                        </p:tgtEl>
                                      </p:cBhvr>
                                    </p:animEffect>
                                    <p:anim calcmode="lin" valueType="num">
                                      <p:cBhvr>
                                        <p:cTn id="8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雇用支援モデル</a:t>
            </a:r>
            <a:endParaRPr kumimoji="1" lang="ja-JP" altLang="en-US" dirty="0"/>
          </a:p>
        </p:txBody>
      </p:sp>
      <p:sp>
        <p:nvSpPr>
          <p:cNvPr id="3" name="コンテンツ プレースホルダー 2"/>
          <p:cNvSpPr>
            <a:spLocks noGrp="1"/>
          </p:cNvSpPr>
          <p:nvPr>
            <p:ph idx="1"/>
          </p:nvPr>
        </p:nvSpPr>
        <p:spPr/>
        <p:txBody>
          <a:bodyPr anchor="ctr"/>
          <a:lstStyle/>
          <a:p>
            <a:pPr marL="0" indent="0">
              <a:lnSpc>
                <a:spcPct val="100000"/>
              </a:lnSpc>
              <a:buNone/>
            </a:pPr>
            <a:r>
              <a:rPr kumimoji="1" lang="ja-JP" altLang="en-US" dirty="0"/>
              <a:t>　      ⇒</a:t>
            </a:r>
            <a:r>
              <a:rPr lang="ja-JP" altLang="en-US" dirty="0"/>
              <a:t>障害者スポーツ選手を雇用し、支援する企業</a:t>
            </a:r>
            <a:endParaRPr lang="en-US" altLang="ja-JP" dirty="0"/>
          </a:p>
          <a:p>
            <a:pPr marL="0" indent="0">
              <a:lnSpc>
                <a:spcPct val="100000"/>
              </a:lnSpc>
              <a:buNone/>
            </a:pPr>
            <a:r>
              <a:rPr lang="ja-JP" altLang="en-US" dirty="0"/>
              <a:t>　　　　（</a:t>
            </a:r>
            <a:r>
              <a:rPr lang="en-US" altLang="ja-JP" dirty="0" err="1"/>
              <a:t>avex</a:t>
            </a:r>
            <a:r>
              <a:rPr lang="ja-JP" altLang="en-US" dirty="0"/>
              <a:t>など多数）</a:t>
            </a:r>
            <a:endParaRPr lang="en-US" altLang="ja-JP" dirty="0"/>
          </a:p>
          <a:p>
            <a:pPr marL="0" indent="0">
              <a:lnSpc>
                <a:spcPct val="100000"/>
              </a:lnSpc>
              <a:buNone/>
            </a:pPr>
            <a:endParaRPr lang="en-US" altLang="ja-JP" dirty="0"/>
          </a:p>
          <a:p>
            <a:pPr marL="0" indent="0">
              <a:lnSpc>
                <a:spcPct val="100000"/>
              </a:lnSpc>
              <a:buNone/>
            </a:pPr>
            <a:r>
              <a:rPr lang="ja-JP" altLang="en-US" dirty="0"/>
              <a:t>　　　　　　　　　　　</a:t>
            </a:r>
            <a:endParaRPr lang="en-US" altLang="ja-JP" dirty="0"/>
          </a:p>
          <a:p>
            <a:pPr marL="0" indent="0">
              <a:lnSpc>
                <a:spcPct val="100000"/>
              </a:lnSpc>
              <a:buNone/>
            </a:pPr>
            <a:r>
              <a:rPr lang="ja-JP" altLang="en-US" dirty="0">
                <a:solidFill>
                  <a:srgbClr val="FF0000"/>
                </a:solidFill>
              </a:rPr>
              <a:t>　　　　　　　　　　　　・選手が競技活動だけに集中できる</a:t>
            </a:r>
            <a:endParaRPr lang="en-US" altLang="ja-JP" dirty="0">
              <a:solidFill>
                <a:srgbClr val="FF0000"/>
              </a:solidFill>
            </a:endParaRPr>
          </a:p>
          <a:p>
            <a:pPr marL="0" indent="0">
              <a:lnSpc>
                <a:spcPct val="100000"/>
              </a:lnSpc>
              <a:buNone/>
            </a:pPr>
            <a:r>
              <a:rPr lang="ja-JP" altLang="en-US" dirty="0"/>
              <a:t>　　　　　</a:t>
            </a:r>
            <a:endParaRPr lang="en-US" altLang="ja-JP" dirty="0">
              <a:solidFill>
                <a:schemeClr val="accent1">
                  <a:lumMod val="75000"/>
                </a:schemeClr>
              </a:solidFill>
            </a:endParaRPr>
          </a:p>
          <a:p>
            <a:pPr marL="0" indent="0">
              <a:lnSpc>
                <a:spcPct val="100000"/>
              </a:lnSpc>
              <a:buNone/>
            </a:pPr>
            <a:endParaRPr lang="en-US" altLang="ja-JP" dirty="0">
              <a:solidFill>
                <a:schemeClr val="accent1">
                  <a:lumMod val="75000"/>
                </a:schemeClr>
              </a:solidFill>
            </a:endParaRPr>
          </a:p>
          <a:p>
            <a:pPr marL="0" indent="0">
              <a:lnSpc>
                <a:spcPct val="100000"/>
              </a:lnSpc>
              <a:buNone/>
            </a:pPr>
            <a:r>
              <a:rPr lang="ja-JP" altLang="en-US" dirty="0">
                <a:solidFill>
                  <a:schemeClr val="accent1">
                    <a:lumMod val="75000"/>
                  </a:schemeClr>
                </a:solidFill>
              </a:rPr>
              <a:t>　　　　　　　　　　　　・引退後働く能力がない</a:t>
            </a:r>
            <a:endParaRPr lang="en-US" altLang="ja-JP" dirty="0">
              <a:solidFill>
                <a:schemeClr val="accent1">
                  <a:lumMod val="75000"/>
                </a:schemeClr>
              </a:solidFill>
            </a:endParaRPr>
          </a:p>
          <a:p>
            <a:pPr marL="0" indent="0">
              <a:buNone/>
            </a:pPr>
            <a:endParaRPr kumimoji="1" lang="ja-JP" altLang="en-US" dirty="0"/>
          </a:p>
        </p:txBody>
      </p:sp>
      <p:sp>
        <p:nvSpPr>
          <p:cNvPr id="4" name="スマイル 3"/>
          <p:cNvSpPr/>
          <p:nvPr/>
        </p:nvSpPr>
        <p:spPr>
          <a:xfrm>
            <a:off x="1547664" y="3284984"/>
            <a:ext cx="838950" cy="837126"/>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1547664" y="4365104"/>
            <a:ext cx="838950" cy="837126"/>
          </a:xfrm>
          <a:prstGeom prst="smileyFace">
            <a:avLst>
              <a:gd name="adj" fmla="val -465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92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anim calcmode="lin" valueType="num">
                                      <p:cBhvr>
                                        <p:cTn id="7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企業スポーツモデル</a:t>
            </a:r>
          </a:p>
        </p:txBody>
      </p:sp>
      <p:sp>
        <p:nvSpPr>
          <p:cNvPr id="3" name="コンテンツ プレースホルダー 2"/>
          <p:cNvSpPr>
            <a:spLocks noGrp="1"/>
          </p:cNvSpPr>
          <p:nvPr>
            <p:ph idx="1"/>
          </p:nvPr>
        </p:nvSpPr>
        <p:spPr>
          <a:xfrm>
            <a:off x="467544" y="1341065"/>
            <a:ext cx="8207375" cy="4319885"/>
          </a:xfrm>
        </p:spPr>
        <p:txBody>
          <a:bodyPr anchor="ctr"/>
          <a:lstStyle/>
          <a:p>
            <a:pPr marL="0" indent="0">
              <a:buNone/>
            </a:pPr>
            <a:r>
              <a:rPr kumimoji="1" lang="ja-JP" altLang="en-US" dirty="0"/>
              <a:t>　　　　⇒</a:t>
            </a:r>
            <a:r>
              <a:rPr lang="ja-JP" altLang="en-US" dirty="0"/>
              <a:t>企業の実業団チーム（</a:t>
            </a:r>
            <a:r>
              <a:rPr lang="ja-JP" altLang="en-US" u="sng" dirty="0"/>
              <a:t>日立ソリューションズのみ</a:t>
            </a:r>
            <a:r>
              <a:rPr lang="ja-JP" altLang="en-US" dirty="0"/>
              <a:t>）</a:t>
            </a: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r>
              <a:rPr lang="ja-JP" altLang="en-US" sz="2400" dirty="0">
                <a:solidFill>
                  <a:srgbClr val="FF0000"/>
                </a:solidFill>
              </a:rPr>
              <a:t>・セカンドキャリアの安定</a:t>
            </a:r>
            <a:endParaRPr lang="en-US" altLang="ja-JP" sz="2400" dirty="0">
              <a:solidFill>
                <a:srgbClr val="FF0000"/>
              </a:solidFill>
            </a:endParaRPr>
          </a:p>
          <a:p>
            <a:pPr marL="0" indent="0">
              <a:buNone/>
            </a:pPr>
            <a:r>
              <a:rPr kumimoji="1" lang="ja-JP" altLang="en-US" sz="2400" dirty="0">
                <a:solidFill>
                  <a:srgbClr val="FF0000"/>
                </a:solidFill>
              </a:rPr>
              <a:t>　　　　　　　　　　　・コーチ、スタッフも雇用</a:t>
            </a:r>
            <a:endParaRPr kumimoji="1" lang="en-US" altLang="ja-JP" sz="2400" dirty="0">
              <a:solidFill>
                <a:srgbClr val="FF0000"/>
              </a:solidFill>
            </a:endParaRPr>
          </a:p>
          <a:p>
            <a:pPr marL="0" indent="0">
              <a:buNone/>
            </a:pPr>
            <a:endParaRPr lang="en-US" altLang="ja-JP" sz="2400" dirty="0">
              <a:solidFill>
                <a:schemeClr val="accent1">
                  <a:lumMod val="75000"/>
                </a:schemeClr>
              </a:solidFill>
            </a:endParaRPr>
          </a:p>
          <a:p>
            <a:pPr marL="0" indent="0">
              <a:buNone/>
            </a:pPr>
            <a:r>
              <a:rPr lang="ja-JP" altLang="en-US" sz="2400" dirty="0">
                <a:solidFill>
                  <a:schemeClr val="accent1">
                    <a:lumMod val="75000"/>
                  </a:schemeClr>
                </a:solidFill>
              </a:rPr>
              <a:t>　　　　　　　　　　　・競技と仕事の両立が大変</a:t>
            </a:r>
            <a:endParaRPr kumimoji="1" lang="ja-JP" altLang="en-US" sz="2400" dirty="0">
              <a:solidFill>
                <a:schemeClr val="accent1">
                  <a:lumMod val="75000"/>
                </a:schemeClr>
              </a:solidFill>
            </a:endParaRPr>
          </a:p>
        </p:txBody>
      </p:sp>
      <p:sp>
        <p:nvSpPr>
          <p:cNvPr id="4" name="スマイル 3"/>
          <p:cNvSpPr/>
          <p:nvPr/>
        </p:nvSpPr>
        <p:spPr>
          <a:xfrm>
            <a:off x="1763688" y="3140968"/>
            <a:ext cx="817852" cy="837126"/>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1763688" y="4536090"/>
            <a:ext cx="817852" cy="837126"/>
          </a:xfrm>
          <a:prstGeom prst="smileyFace">
            <a:avLst>
              <a:gd name="adj" fmla="val -465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10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454" y="0"/>
            <a:ext cx="6608454" cy="1008112"/>
          </a:xfrm>
        </p:spPr>
        <p:txBody>
          <a:bodyPr/>
          <a:lstStyle/>
          <a:p>
            <a:r>
              <a:rPr kumimoji="1" lang="ja-JP" altLang="en-US" dirty="0"/>
              <a:t>日立ソリューション  チームＡＵＲＯＲＡ</a:t>
            </a:r>
          </a:p>
        </p:txBody>
      </p:sp>
      <p:sp>
        <p:nvSpPr>
          <p:cNvPr id="3" name="コンテンツ プレースホルダー 2"/>
          <p:cNvSpPr>
            <a:spLocks noGrp="1"/>
          </p:cNvSpPr>
          <p:nvPr>
            <p:ph idx="1"/>
          </p:nvPr>
        </p:nvSpPr>
        <p:spPr>
          <a:xfrm>
            <a:off x="369454" y="1196752"/>
            <a:ext cx="8207375" cy="5298315"/>
          </a:xfrm>
        </p:spPr>
        <p:txBody>
          <a:bodyPr anchor="ctr">
            <a:normAutofit/>
          </a:bodyPr>
          <a:lstStyle/>
          <a:p>
            <a:pPr>
              <a:lnSpc>
                <a:spcPct val="150000"/>
              </a:lnSpc>
            </a:pPr>
            <a:r>
              <a:rPr kumimoji="1" lang="ja-JP" altLang="en-US" dirty="0">
                <a:solidFill>
                  <a:srgbClr val="FF0000"/>
                </a:solidFill>
              </a:rPr>
              <a:t>日本初の本格的な障害者チーム</a:t>
            </a:r>
          </a:p>
          <a:p>
            <a:pPr>
              <a:lnSpc>
                <a:spcPct val="150000"/>
              </a:lnSpc>
            </a:pPr>
            <a:r>
              <a:rPr kumimoji="1" lang="en-US" altLang="ja-JP" dirty="0"/>
              <a:t>2004</a:t>
            </a:r>
            <a:r>
              <a:rPr kumimoji="1" lang="ja-JP" altLang="en-US" dirty="0"/>
              <a:t>年</a:t>
            </a:r>
            <a:r>
              <a:rPr kumimoji="1" lang="en-US" altLang="ja-JP" dirty="0"/>
              <a:t>11</a:t>
            </a:r>
            <a:r>
              <a:rPr kumimoji="1" lang="ja-JP" altLang="en-US" dirty="0"/>
              <a:t>月</a:t>
            </a:r>
            <a:r>
              <a:rPr lang="ja-JP" altLang="en-US" dirty="0"/>
              <a:t>障害者スキー部</a:t>
            </a:r>
            <a:r>
              <a:rPr kumimoji="1" lang="ja-JP" altLang="en-US" dirty="0"/>
              <a:t>設立</a:t>
            </a:r>
          </a:p>
          <a:p>
            <a:pPr>
              <a:lnSpc>
                <a:spcPct val="150000"/>
              </a:lnSpc>
            </a:pPr>
            <a:r>
              <a:rPr lang="ja-JP" altLang="en-US" dirty="0"/>
              <a:t>選手や監督はパラリンピックや世界選手権、ワールドカップなど世界で活躍</a:t>
            </a:r>
          </a:p>
          <a:p>
            <a:pPr>
              <a:lnSpc>
                <a:spcPct val="150000"/>
              </a:lnSpc>
            </a:pPr>
            <a:r>
              <a:rPr lang="en-US" altLang="ja-JP" dirty="0"/>
              <a:t>2014 </a:t>
            </a:r>
            <a:r>
              <a:rPr lang="ja-JP" altLang="en-US" dirty="0"/>
              <a:t>年</a:t>
            </a:r>
            <a:r>
              <a:rPr lang="en-US" altLang="ja-JP" dirty="0"/>
              <a:t>4</a:t>
            </a:r>
            <a:r>
              <a:rPr lang="ja-JP" altLang="en-US" dirty="0"/>
              <a:t>月、新たに「車いす陸上競技部」を設立。</a:t>
            </a:r>
          </a:p>
          <a:p>
            <a:pPr marL="0" indent="0">
              <a:lnSpc>
                <a:spcPct val="150000"/>
              </a:lnSpc>
              <a:buNone/>
            </a:pPr>
            <a:r>
              <a:rPr lang="ja-JP" altLang="en-US" dirty="0">
                <a:latin typeface="ＭＳ Ｐゴシック"/>
              </a:rPr>
              <a:t>       </a:t>
            </a:r>
            <a:r>
              <a:rPr lang="ja-JP" altLang="en-US" dirty="0"/>
              <a:t>総合的な障害者スポーツチームとして活動を拡大中</a:t>
            </a:r>
            <a:endParaRPr kumimoji="1" lang="ja-JP" altLang="en-US" dirty="0"/>
          </a:p>
        </p:txBody>
      </p:sp>
      <p:pic>
        <p:nvPicPr>
          <p:cNvPr id="1026" name="Picture 2" descr="荒井　秀樹"/>
          <p:cNvPicPr>
            <a:picLocks noChangeAspect="1" noChangeArrowheads="1"/>
          </p:cNvPicPr>
          <p:nvPr/>
        </p:nvPicPr>
        <p:blipFill rotWithShape="1">
          <a:blip r:embed="rId3">
            <a:extLst>
              <a:ext uri="{28A0092B-C50C-407E-A947-70E740481C1C}">
                <a14:useLocalDpi xmlns:a14="http://schemas.microsoft.com/office/drawing/2010/main" val="0"/>
              </a:ext>
            </a:extLst>
          </a:blip>
          <a:srcRect l="29503" t="10541" r="13257"/>
          <a:stretch/>
        </p:blipFill>
        <p:spPr bwMode="auto">
          <a:xfrm>
            <a:off x="5220072" y="1124744"/>
            <a:ext cx="1800200" cy="1893624"/>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88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日立ソリューションズの支援のかたち</a:t>
            </a:r>
          </a:p>
        </p:txBody>
      </p:sp>
      <p:sp>
        <p:nvSpPr>
          <p:cNvPr id="3" name="コンテンツ プレースホルダー 2"/>
          <p:cNvSpPr>
            <a:spLocks noGrp="1"/>
          </p:cNvSpPr>
          <p:nvPr>
            <p:ph sz="half" idx="1"/>
          </p:nvPr>
        </p:nvSpPr>
        <p:spPr>
          <a:xfrm>
            <a:off x="260796" y="1928657"/>
            <a:ext cx="4080188" cy="4351338"/>
          </a:xfrm>
        </p:spPr>
        <p:txBody>
          <a:bodyPr>
            <a:noAutofit/>
          </a:bodyPr>
          <a:lstStyle/>
          <a:p>
            <a:pPr marL="0" indent="0">
              <a:buNone/>
            </a:pPr>
            <a:r>
              <a:rPr kumimoji="1" lang="en-US" altLang="ja-JP" sz="3600" dirty="0">
                <a:solidFill>
                  <a:srgbClr val="0070C0"/>
                </a:solidFill>
              </a:rPr>
              <a:t>【</a:t>
            </a:r>
            <a:r>
              <a:rPr kumimoji="1" lang="ja-JP" altLang="en-US" sz="3600" dirty="0">
                <a:solidFill>
                  <a:srgbClr val="0070C0"/>
                </a:solidFill>
              </a:rPr>
              <a:t>会社としての支援</a:t>
            </a:r>
            <a:r>
              <a:rPr kumimoji="1" lang="en-US" altLang="ja-JP" sz="3600" dirty="0">
                <a:solidFill>
                  <a:srgbClr val="0070C0"/>
                </a:solidFill>
              </a:rPr>
              <a:t>】</a:t>
            </a:r>
            <a:endParaRPr kumimoji="1" lang="en-US" altLang="ja-JP" sz="3600" dirty="0">
              <a:solidFill>
                <a:srgbClr val="0070C0"/>
              </a:solidFill>
              <a:latin typeface="ＭＳ Ｐゴシック"/>
            </a:endParaRPr>
          </a:p>
          <a:p>
            <a:pPr marL="0" indent="0">
              <a:buNone/>
            </a:pPr>
            <a:r>
              <a:rPr lang="ja-JP" altLang="en-US" sz="3600" dirty="0"/>
              <a:t>・練習環境の提供</a:t>
            </a:r>
            <a:endParaRPr lang="en-US" altLang="ja-JP" sz="3600" dirty="0"/>
          </a:p>
          <a:p>
            <a:pPr marL="0" indent="0">
              <a:buNone/>
            </a:pPr>
            <a:r>
              <a:rPr kumimoji="1" lang="ja-JP" altLang="en-US" sz="3600" dirty="0"/>
              <a:t>・雇用の確保</a:t>
            </a:r>
            <a:endParaRPr kumimoji="1" lang="en-US" altLang="ja-JP" sz="3600" dirty="0"/>
          </a:p>
          <a:p>
            <a:pPr marL="0" indent="0">
              <a:buNone/>
            </a:pPr>
            <a:r>
              <a:rPr lang="ja-JP" altLang="en-US" sz="3600" dirty="0"/>
              <a:t>・資金援助　　</a:t>
            </a:r>
            <a:r>
              <a:rPr kumimoji="1" lang="ja-JP" altLang="en-US" sz="3600" dirty="0"/>
              <a:t>など</a:t>
            </a:r>
          </a:p>
        </p:txBody>
      </p:sp>
      <p:sp>
        <p:nvSpPr>
          <p:cNvPr id="7" name="コンテンツ プレースホルダー 6"/>
          <p:cNvSpPr>
            <a:spLocks noGrp="1"/>
          </p:cNvSpPr>
          <p:nvPr>
            <p:ph sz="half" idx="2"/>
          </p:nvPr>
        </p:nvSpPr>
        <p:spPr>
          <a:xfrm>
            <a:off x="4812675" y="1915778"/>
            <a:ext cx="3986816" cy="4351338"/>
          </a:xfrm>
        </p:spPr>
        <p:txBody>
          <a:bodyPr>
            <a:normAutofit/>
          </a:bodyPr>
          <a:lstStyle/>
          <a:p>
            <a:pPr marL="0" indent="0" algn="ctr">
              <a:buNone/>
            </a:pPr>
            <a:r>
              <a:rPr kumimoji="1" lang="en-US" altLang="ja-JP" sz="3600" dirty="0">
                <a:solidFill>
                  <a:srgbClr val="0070C0"/>
                </a:solidFill>
              </a:rPr>
              <a:t>【</a:t>
            </a:r>
            <a:r>
              <a:rPr kumimoji="1" lang="ja-JP" altLang="en-US" sz="3600" dirty="0">
                <a:solidFill>
                  <a:srgbClr val="0070C0"/>
                </a:solidFill>
              </a:rPr>
              <a:t>社員の支援</a:t>
            </a:r>
            <a:r>
              <a:rPr kumimoji="1" lang="en-US" altLang="ja-JP" sz="3600" dirty="0">
                <a:solidFill>
                  <a:srgbClr val="0070C0"/>
                </a:solidFill>
              </a:rPr>
              <a:t>】</a:t>
            </a:r>
            <a:endParaRPr kumimoji="1" lang="en-US" altLang="ja-JP" sz="3600" dirty="0">
              <a:solidFill>
                <a:srgbClr val="0070C0"/>
              </a:solidFill>
              <a:latin typeface="ＭＳ Ｐゴシック"/>
            </a:endParaRPr>
          </a:p>
          <a:p>
            <a:pPr marL="0" indent="0">
              <a:buNone/>
            </a:pPr>
            <a:r>
              <a:rPr lang="ja-JP" altLang="en-US" sz="3600" dirty="0"/>
              <a:t>・選手、監督の応援（試合観戦ツアー）</a:t>
            </a:r>
            <a:endParaRPr lang="en-US" altLang="ja-JP"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8023" y="4095750"/>
            <a:ext cx="3217535" cy="2551112"/>
          </a:xfrm>
          <a:prstGeom prst="rect">
            <a:avLst/>
          </a:prstGeom>
        </p:spPr>
      </p:pic>
    </p:spTree>
    <p:extLst>
      <p:ext uri="{BB962C8B-B14F-4D97-AF65-F5344CB8AC3E}">
        <p14:creationId xmlns:p14="http://schemas.microsoft.com/office/powerpoint/2010/main" val="1837703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98240" y="3069423"/>
            <a:ext cx="7332457" cy="646331"/>
          </a:xfrm>
          <a:prstGeom prst="rect">
            <a:avLst/>
          </a:prstGeom>
          <a:noFill/>
        </p:spPr>
        <p:txBody>
          <a:bodyPr wrap="none" rtlCol="0">
            <a:spAutoFit/>
          </a:bodyPr>
          <a:lstStyle/>
          <a:p>
            <a:pPr algn="ctr"/>
            <a:r>
              <a:rPr kumimoji="1" lang="ja-JP" altLang="en-US" sz="3600" dirty="0"/>
              <a:t>障害者のスポーツ施設利用について</a:t>
            </a:r>
          </a:p>
        </p:txBody>
      </p:sp>
    </p:spTree>
    <p:extLst>
      <p:ext uri="{BB962C8B-B14F-4D97-AF65-F5344CB8AC3E}">
        <p14:creationId xmlns:p14="http://schemas.microsoft.com/office/powerpoint/2010/main" val="1201134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666679" y="2562793"/>
            <a:ext cx="4286250" cy="2857500"/>
          </a:xfrm>
          <a:prstGeom prst="rect">
            <a:avLst/>
          </a:prstGeom>
        </p:spPr>
      </p:pic>
      <p:sp>
        <p:nvSpPr>
          <p:cNvPr id="13" name="角丸四角形吹き出し 12"/>
          <p:cNvSpPr/>
          <p:nvPr/>
        </p:nvSpPr>
        <p:spPr bwMode="auto">
          <a:xfrm>
            <a:off x="3204153" y="2082546"/>
            <a:ext cx="3816119" cy="739478"/>
          </a:xfrm>
          <a:prstGeom prst="wedgeRoundRectCallout">
            <a:avLst>
              <a:gd name="adj1" fmla="val 45246"/>
              <a:gd name="adj2" fmla="val 8754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2" name="テキスト ボックス 1"/>
          <p:cNvSpPr txBox="1"/>
          <p:nvPr/>
        </p:nvSpPr>
        <p:spPr>
          <a:xfrm>
            <a:off x="179512" y="151251"/>
            <a:ext cx="5915402" cy="523220"/>
          </a:xfrm>
          <a:prstGeom prst="rect">
            <a:avLst/>
          </a:prstGeom>
          <a:noFill/>
        </p:spPr>
        <p:txBody>
          <a:bodyPr wrap="none" rtlCol="0">
            <a:spAutoFit/>
          </a:bodyPr>
          <a:lstStyle/>
          <a:p>
            <a:r>
              <a:rPr lang="ja-JP" altLang="en-US" sz="2800" dirty="0">
                <a:solidFill>
                  <a:schemeClr val="bg1"/>
                </a:solidFill>
                <a:latin typeface="+mj-ea"/>
                <a:ea typeface="+mj-ea"/>
              </a:rPr>
              <a:t>障害者に利用を断ったことがある施設</a:t>
            </a:r>
          </a:p>
        </p:txBody>
      </p:sp>
      <p:graphicFrame>
        <p:nvGraphicFramePr>
          <p:cNvPr id="5" name="グラフ 4"/>
          <p:cNvGraphicFramePr/>
          <p:nvPr>
            <p:extLst>
              <p:ext uri="{D42A27DB-BD31-4B8C-83A1-F6EECF244321}">
                <p14:modId xmlns:p14="http://schemas.microsoft.com/office/powerpoint/2010/main" val="1693534461"/>
              </p:ext>
            </p:extLst>
          </p:nvPr>
        </p:nvGraphicFramePr>
        <p:xfrm>
          <a:off x="-396552" y="2055048"/>
          <a:ext cx="4705695" cy="355760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761652" y="6332244"/>
            <a:ext cx="4245073" cy="369332"/>
          </a:xfrm>
          <a:prstGeom prst="rect">
            <a:avLst/>
          </a:prstGeom>
          <a:noFill/>
        </p:spPr>
        <p:txBody>
          <a:bodyPr wrap="none" rtlCol="0">
            <a:spAutoFit/>
          </a:bodyPr>
          <a:lstStyle/>
          <a:p>
            <a:r>
              <a:rPr lang="ja-JP" altLang="en-US" dirty="0"/>
              <a:t>元冬季パラリンピック選手　大日方邦子氏</a:t>
            </a:r>
            <a:endParaRPr kumimoji="1" lang="ja-JP" altLang="en-US" dirty="0"/>
          </a:p>
        </p:txBody>
      </p:sp>
      <p:sp>
        <p:nvSpPr>
          <p:cNvPr id="6" name="テキスト ボックス 5"/>
          <p:cNvSpPr txBox="1"/>
          <p:nvPr/>
        </p:nvSpPr>
        <p:spPr>
          <a:xfrm>
            <a:off x="179512" y="1412776"/>
            <a:ext cx="5739072" cy="461665"/>
          </a:xfrm>
          <a:prstGeom prst="rect">
            <a:avLst/>
          </a:prstGeom>
          <a:noFill/>
        </p:spPr>
        <p:txBody>
          <a:bodyPr wrap="none" rtlCol="0">
            <a:spAutoFit/>
          </a:bodyPr>
          <a:lstStyle/>
          <a:p>
            <a:r>
              <a:rPr kumimoji="1" lang="ja-JP" altLang="en-US" sz="2400" dirty="0"/>
              <a:t>障害者の施設利用を断ったことがある施設</a:t>
            </a:r>
          </a:p>
        </p:txBody>
      </p:sp>
      <p:sp>
        <p:nvSpPr>
          <p:cNvPr id="10" name="テキスト ボックス 9"/>
          <p:cNvSpPr txBox="1"/>
          <p:nvPr/>
        </p:nvSpPr>
        <p:spPr>
          <a:xfrm>
            <a:off x="2157071" y="3244150"/>
            <a:ext cx="1047082" cy="369332"/>
          </a:xfrm>
          <a:prstGeom prst="rect">
            <a:avLst/>
          </a:prstGeom>
          <a:noFill/>
        </p:spPr>
        <p:txBody>
          <a:bodyPr wrap="none" rtlCol="0">
            <a:spAutoFit/>
          </a:bodyPr>
          <a:lstStyle/>
          <a:p>
            <a:r>
              <a:rPr kumimoji="1" lang="ja-JP" altLang="en-US" dirty="0"/>
              <a:t>３７．５％</a:t>
            </a:r>
          </a:p>
        </p:txBody>
      </p:sp>
      <p:sp>
        <p:nvSpPr>
          <p:cNvPr id="11" name="テキスト ボックス 10"/>
          <p:cNvSpPr txBox="1"/>
          <p:nvPr/>
        </p:nvSpPr>
        <p:spPr>
          <a:xfrm>
            <a:off x="794276" y="3244150"/>
            <a:ext cx="1047082" cy="369332"/>
          </a:xfrm>
          <a:prstGeom prst="rect">
            <a:avLst/>
          </a:prstGeom>
          <a:noFill/>
        </p:spPr>
        <p:txBody>
          <a:bodyPr wrap="none" rtlCol="0">
            <a:spAutoFit/>
          </a:bodyPr>
          <a:lstStyle/>
          <a:p>
            <a:r>
              <a:rPr kumimoji="1" lang="ja-JP" altLang="en-US" dirty="0"/>
              <a:t>６２．５％</a:t>
            </a:r>
          </a:p>
        </p:txBody>
      </p:sp>
      <p:sp>
        <p:nvSpPr>
          <p:cNvPr id="12" name="テキスト ボックス 11"/>
          <p:cNvSpPr txBox="1"/>
          <p:nvPr/>
        </p:nvSpPr>
        <p:spPr>
          <a:xfrm>
            <a:off x="1317817" y="5232092"/>
            <a:ext cx="5845969" cy="1569660"/>
          </a:xfrm>
          <a:prstGeom prst="rect">
            <a:avLst/>
          </a:prstGeom>
          <a:solidFill>
            <a:schemeClr val="accent5">
              <a:lumMod val="75000"/>
            </a:schemeClr>
          </a:solidFill>
        </p:spPr>
        <p:txBody>
          <a:bodyPr wrap="square" rtlCol="0">
            <a:spAutoFit/>
          </a:bodyPr>
          <a:lstStyle/>
          <a:p>
            <a:r>
              <a:rPr kumimoji="1" lang="ja-JP" altLang="en-US" sz="2400" dirty="0">
                <a:solidFill>
                  <a:schemeClr val="bg1"/>
                </a:solidFill>
              </a:rPr>
              <a:t>ナショナルトレーニングセンターですら、最近になって</a:t>
            </a:r>
            <a:endParaRPr kumimoji="1" lang="en-US" altLang="ja-JP" sz="2400" dirty="0">
              <a:solidFill>
                <a:schemeClr val="bg1"/>
              </a:solidFill>
            </a:endParaRPr>
          </a:p>
          <a:p>
            <a:r>
              <a:rPr kumimoji="1" lang="ja-JP" altLang="en-US" sz="2400" dirty="0">
                <a:solidFill>
                  <a:schemeClr val="bg1"/>
                </a:solidFill>
              </a:rPr>
              <a:t>パラアスリートの施設利用を</a:t>
            </a:r>
            <a:r>
              <a:rPr lang="ja-JP" altLang="en-US" sz="2400" dirty="0">
                <a:solidFill>
                  <a:schemeClr val="bg1"/>
                </a:solidFill>
              </a:rPr>
              <a:t>認めるようになった</a:t>
            </a:r>
            <a:r>
              <a:rPr lang="ja-JP" altLang="en-US" sz="2400" dirty="0" err="1">
                <a:solidFill>
                  <a:schemeClr val="bg1"/>
                </a:solidFill>
              </a:rPr>
              <a:t>、</a:t>
            </a:r>
            <a:r>
              <a:rPr lang="ja-JP" altLang="en-US" sz="2400" dirty="0" err="1">
                <a:solidFill>
                  <a:schemeClr val="accent1">
                    <a:lumMod val="75000"/>
                  </a:schemeClr>
                </a:solidFill>
              </a:rPr>
              <a:t>、</a:t>
            </a:r>
            <a:endParaRPr kumimoji="1" lang="ja-JP" altLang="en-US" sz="2400" dirty="0">
              <a:solidFill>
                <a:schemeClr val="accent1">
                  <a:lumMod val="75000"/>
                </a:schemeClr>
              </a:solidFill>
            </a:endParaRPr>
          </a:p>
        </p:txBody>
      </p:sp>
      <p:sp>
        <p:nvSpPr>
          <p:cNvPr id="9" name="テキスト ボックス 8"/>
          <p:cNvSpPr txBox="1"/>
          <p:nvPr/>
        </p:nvSpPr>
        <p:spPr>
          <a:xfrm>
            <a:off x="3204153" y="2055048"/>
            <a:ext cx="4515505" cy="707886"/>
          </a:xfrm>
          <a:prstGeom prst="rect">
            <a:avLst/>
          </a:prstGeom>
          <a:noFill/>
        </p:spPr>
        <p:txBody>
          <a:bodyPr wrap="square" rtlCol="0">
            <a:spAutoFit/>
          </a:bodyPr>
          <a:lstStyle/>
          <a:p>
            <a:r>
              <a:rPr kumimoji="1" lang="ja-JP" altLang="en-US" sz="2000" dirty="0">
                <a:solidFill>
                  <a:schemeClr val="bg1"/>
                </a:solidFill>
              </a:rPr>
              <a:t>パラリンピアンでも施設の利用を</a:t>
            </a:r>
            <a:endParaRPr kumimoji="1" lang="en-US" altLang="ja-JP" sz="2000" dirty="0">
              <a:solidFill>
                <a:schemeClr val="bg1"/>
              </a:solidFill>
            </a:endParaRPr>
          </a:p>
          <a:p>
            <a:r>
              <a:rPr kumimoji="1" lang="en-US" altLang="ja-JP" sz="2000" dirty="0">
                <a:solidFill>
                  <a:srgbClr val="FF0000"/>
                </a:solidFill>
              </a:rPr>
              <a:t>20</a:t>
            </a:r>
            <a:r>
              <a:rPr lang="ja-JP" altLang="en-US" sz="2000" dirty="0">
                <a:solidFill>
                  <a:srgbClr val="FF0000"/>
                </a:solidFill>
              </a:rPr>
              <a:t>％</a:t>
            </a:r>
            <a:r>
              <a:rPr lang="ja-JP" altLang="en-US" sz="2000" dirty="0">
                <a:solidFill>
                  <a:schemeClr val="bg1"/>
                </a:solidFill>
              </a:rPr>
              <a:t>断られている</a:t>
            </a:r>
            <a:endParaRPr kumimoji="1" lang="ja-JP" altLang="en-US" sz="2000" dirty="0">
              <a:solidFill>
                <a:schemeClr val="bg1"/>
              </a:solidFill>
            </a:endParaRPr>
          </a:p>
        </p:txBody>
      </p:sp>
    </p:spTree>
    <p:extLst>
      <p:ext uri="{BB962C8B-B14F-4D97-AF65-F5344CB8AC3E}">
        <p14:creationId xmlns:p14="http://schemas.microsoft.com/office/powerpoint/2010/main" val="10363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2">
            <a:extLst>
              <a:ext uri="{28A0092B-C50C-407E-A947-70E740481C1C}">
                <a14:useLocalDpi xmlns:a14="http://schemas.microsoft.com/office/drawing/2010/main" val="0"/>
              </a:ext>
            </a:extLst>
          </a:blip>
          <a:srcRect l="63445" t="74917" r="22305" b="2234"/>
          <a:stretch/>
        </p:blipFill>
        <p:spPr>
          <a:xfrm>
            <a:off x="7563577" y="3237202"/>
            <a:ext cx="1257672" cy="1520879"/>
          </a:xfrm>
          <a:prstGeom prst="rect">
            <a:avLst/>
          </a:prstGeom>
        </p:spPr>
      </p:pic>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11418" t="1920" r="63250" b="49357"/>
          <a:stretch/>
        </p:blipFill>
        <p:spPr>
          <a:xfrm>
            <a:off x="471579" y="4086790"/>
            <a:ext cx="988791" cy="1387830"/>
          </a:xfrm>
          <a:prstGeom prst="rect">
            <a:avLst/>
          </a:prstGeom>
        </p:spPr>
      </p:pic>
      <p:sp>
        <p:nvSpPr>
          <p:cNvPr id="8" name="角丸四角形吹き出し 7"/>
          <p:cNvSpPr/>
          <p:nvPr/>
        </p:nvSpPr>
        <p:spPr>
          <a:xfrm>
            <a:off x="1752714" y="4048764"/>
            <a:ext cx="2819285" cy="964412"/>
          </a:xfrm>
          <a:prstGeom prst="wedgeRoundRectCallout">
            <a:avLst>
              <a:gd name="adj1" fmla="val -60817"/>
              <a:gd name="adj2" fmla="val 32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1541756" y="2832384"/>
            <a:ext cx="2823292" cy="873868"/>
          </a:xfrm>
          <a:prstGeom prst="wedgeRoundRectCallout">
            <a:avLst>
              <a:gd name="adj1" fmla="val -71340"/>
              <a:gd name="adj2" fmla="val 300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1752715" y="1941291"/>
            <a:ext cx="2250441" cy="548581"/>
          </a:xfrm>
          <a:prstGeom prst="wedgeRoundRectCallout">
            <a:avLst>
              <a:gd name="adj1" fmla="val -65556"/>
              <a:gd name="adj2" fmla="val -21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426006" y="2426924"/>
            <a:ext cx="3340359" cy="1173509"/>
          </a:xfrm>
          <a:prstGeom prst="wedgeRoundRectCallout">
            <a:avLst>
              <a:gd name="adj1" fmla="val 56756"/>
              <a:gd name="adj2" fmla="val 780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95703" y="164942"/>
            <a:ext cx="3807453" cy="507831"/>
          </a:xfrm>
          <a:prstGeom prst="rect">
            <a:avLst/>
          </a:prstGeom>
          <a:noFill/>
        </p:spPr>
        <p:txBody>
          <a:bodyPr wrap="none" rtlCol="0">
            <a:spAutoFit/>
          </a:bodyPr>
          <a:lstStyle/>
          <a:p>
            <a:r>
              <a:rPr lang="ja-JP" altLang="en-US" sz="2700" dirty="0">
                <a:solidFill>
                  <a:schemeClr val="bg1"/>
                </a:solidFill>
              </a:rPr>
              <a:t>断られた経験とその理由</a:t>
            </a:r>
            <a:endParaRPr kumimoji="1" lang="ja-JP" altLang="en-US" sz="2700" dirty="0">
              <a:solidFill>
                <a:schemeClr val="bg1"/>
              </a:solidFill>
            </a:endParaRPr>
          </a:p>
        </p:txBody>
      </p:sp>
      <p:sp>
        <p:nvSpPr>
          <p:cNvPr id="3" name="テキスト ボックス 2"/>
          <p:cNvSpPr txBox="1"/>
          <p:nvPr/>
        </p:nvSpPr>
        <p:spPr>
          <a:xfrm>
            <a:off x="1790093" y="4069143"/>
            <a:ext cx="2553904" cy="830997"/>
          </a:xfrm>
          <a:prstGeom prst="rect">
            <a:avLst/>
          </a:prstGeom>
          <a:noFill/>
        </p:spPr>
        <p:txBody>
          <a:bodyPr wrap="none" rtlCol="0">
            <a:spAutoFit/>
          </a:bodyPr>
          <a:lstStyle/>
          <a:p>
            <a:r>
              <a:rPr kumimoji="1" lang="ja-JP" altLang="en-US" sz="2400" dirty="0">
                <a:solidFill>
                  <a:schemeClr val="bg1"/>
                </a:solidFill>
              </a:rPr>
              <a:t>今まで受け入れた</a:t>
            </a:r>
            <a:endParaRPr kumimoji="1" lang="en-US" altLang="ja-JP" sz="2400" dirty="0">
              <a:solidFill>
                <a:schemeClr val="bg1"/>
              </a:solidFill>
            </a:endParaRPr>
          </a:p>
          <a:p>
            <a:r>
              <a:rPr kumimoji="1" lang="ja-JP" altLang="en-US" sz="2400" dirty="0">
                <a:solidFill>
                  <a:schemeClr val="bg1"/>
                </a:solidFill>
              </a:rPr>
              <a:t>前例がない</a:t>
            </a:r>
            <a:endParaRPr kumimoji="1" lang="en-US" altLang="ja-JP" sz="2400" dirty="0">
              <a:solidFill>
                <a:schemeClr val="bg1"/>
              </a:solidFill>
            </a:endParaRPr>
          </a:p>
        </p:txBody>
      </p:sp>
      <p:sp>
        <p:nvSpPr>
          <p:cNvPr id="5" name="テキスト ボックス 4"/>
          <p:cNvSpPr txBox="1"/>
          <p:nvPr/>
        </p:nvSpPr>
        <p:spPr>
          <a:xfrm>
            <a:off x="1715996" y="2875255"/>
            <a:ext cx="2553904" cy="830997"/>
          </a:xfrm>
          <a:prstGeom prst="rect">
            <a:avLst/>
          </a:prstGeom>
          <a:noFill/>
        </p:spPr>
        <p:txBody>
          <a:bodyPr wrap="none" rtlCol="0">
            <a:spAutoFit/>
          </a:bodyPr>
          <a:lstStyle/>
          <a:p>
            <a:r>
              <a:rPr kumimoji="1" lang="ja-JP" altLang="en-US" sz="2400" dirty="0">
                <a:solidFill>
                  <a:schemeClr val="bg1"/>
                </a:solidFill>
              </a:rPr>
              <a:t>車いすでの使用を</a:t>
            </a:r>
            <a:endParaRPr kumimoji="1" lang="en-US" altLang="ja-JP" sz="2400" dirty="0">
              <a:solidFill>
                <a:schemeClr val="bg1"/>
              </a:solidFill>
            </a:endParaRPr>
          </a:p>
          <a:p>
            <a:r>
              <a:rPr kumimoji="1" lang="ja-JP" altLang="en-US" sz="2400" dirty="0">
                <a:solidFill>
                  <a:schemeClr val="bg1"/>
                </a:solidFill>
              </a:rPr>
              <a:t>認めていない</a:t>
            </a:r>
          </a:p>
        </p:txBody>
      </p:sp>
      <p:sp>
        <p:nvSpPr>
          <p:cNvPr id="10" name="テキスト ボックス 9"/>
          <p:cNvSpPr txBox="1"/>
          <p:nvPr/>
        </p:nvSpPr>
        <p:spPr>
          <a:xfrm>
            <a:off x="4521154" y="2489872"/>
            <a:ext cx="3259226" cy="1200329"/>
          </a:xfrm>
          <a:prstGeom prst="rect">
            <a:avLst/>
          </a:prstGeom>
          <a:noFill/>
        </p:spPr>
        <p:txBody>
          <a:bodyPr wrap="none" rtlCol="0">
            <a:spAutoFit/>
          </a:bodyPr>
          <a:lstStyle/>
          <a:p>
            <a:r>
              <a:rPr kumimoji="1" lang="ja-JP" altLang="en-US" sz="2400" dirty="0">
                <a:solidFill>
                  <a:schemeClr val="bg1"/>
                </a:solidFill>
              </a:rPr>
              <a:t>海外では傷</a:t>
            </a:r>
            <a:r>
              <a:rPr lang="ja-JP" altLang="en-US" sz="2400" dirty="0">
                <a:solidFill>
                  <a:schemeClr val="bg1"/>
                </a:solidFill>
              </a:rPr>
              <a:t>付くなどの</a:t>
            </a:r>
            <a:endParaRPr lang="en-US" altLang="ja-JP" sz="2400" dirty="0">
              <a:solidFill>
                <a:schemeClr val="bg1"/>
              </a:solidFill>
            </a:endParaRPr>
          </a:p>
          <a:p>
            <a:r>
              <a:rPr lang="ja-JP" altLang="en-US" sz="2400" dirty="0">
                <a:solidFill>
                  <a:schemeClr val="bg1"/>
                </a:solidFill>
              </a:rPr>
              <a:t>理由で利用制限される</a:t>
            </a:r>
            <a:endParaRPr lang="en-US" altLang="ja-JP" sz="2400" dirty="0">
              <a:solidFill>
                <a:schemeClr val="bg1"/>
              </a:solidFill>
            </a:endParaRPr>
          </a:p>
          <a:p>
            <a:r>
              <a:rPr lang="ja-JP" altLang="en-US" sz="2400" dirty="0">
                <a:solidFill>
                  <a:schemeClr val="bg1"/>
                </a:solidFill>
              </a:rPr>
              <a:t>例は聞いたことがない。</a:t>
            </a:r>
            <a:endParaRPr kumimoji="1" lang="ja-JP" altLang="en-US" sz="2400" dirty="0">
              <a:solidFill>
                <a:schemeClr val="bg1"/>
              </a:solidFill>
            </a:endParaRPr>
          </a:p>
        </p:txBody>
      </p:sp>
      <p:sp>
        <p:nvSpPr>
          <p:cNvPr id="4" name="テキスト ボックス 3"/>
          <p:cNvSpPr txBox="1"/>
          <p:nvPr/>
        </p:nvSpPr>
        <p:spPr>
          <a:xfrm>
            <a:off x="2010949" y="1965259"/>
            <a:ext cx="1689886" cy="461665"/>
          </a:xfrm>
          <a:prstGeom prst="rect">
            <a:avLst/>
          </a:prstGeom>
          <a:noFill/>
        </p:spPr>
        <p:txBody>
          <a:bodyPr wrap="none" rtlCol="0">
            <a:spAutoFit/>
          </a:bodyPr>
          <a:lstStyle/>
          <a:p>
            <a:r>
              <a:rPr kumimoji="1" lang="ja-JP" altLang="en-US" sz="2400" dirty="0">
                <a:solidFill>
                  <a:schemeClr val="bg1"/>
                </a:solidFill>
              </a:rPr>
              <a:t>床が汚れる</a:t>
            </a:r>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l="11418" t="1920" r="63250" b="49357"/>
          <a:stretch/>
        </p:blipFill>
        <p:spPr>
          <a:xfrm>
            <a:off x="471579" y="1304828"/>
            <a:ext cx="988791" cy="1387830"/>
          </a:xfrm>
          <a:prstGeom prst="rect">
            <a:avLst/>
          </a:prstGeom>
        </p:spPr>
      </p:pic>
      <p:pic>
        <p:nvPicPr>
          <p:cNvPr id="17" name="図 16"/>
          <p:cNvPicPr>
            <a:picLocks noChangeAspect="1"/>
          </p:cNvPicPr>
          <p:nvPr/>
        </p:nvPicPr>
        <p:blipFill rotWithShape="1">
          <a:blip r:embed="rId3">
            <a:extLst>
              <a:ext uri="{28A0092B-C50C-407E-A947-70E740481C1C}">
                <a14:useLocalDpi xmlns:a14="http://schemas.microsoft.com/office/drawing/2010/main" val="0"/>
              </a:ext>
            </a:extLst>
          </a:blip>
          <a:srcRect l="11418" t="1920" r="63250" b="49357"/>
          <a:stretch/>
        </p:blipFill>
        <p:spPr>
          <a:xfrm>
            <a:off x="35897" y="2588371"/>
            <a:ext cx="988791" cy="1387830"/>
          </a:xfrm>
          <a:prstGeom prst="rect">
            <a:avLst/>
          </a:prstGeom>
        </p:spPr>
      </p:pic>
      <p:sp>
        <p:nvSpPr>
          <p:cNvPr id="18" name="テキスト ボックス 17"/>
          <p:cNvSpPr txBox="1"/>
          <p:nvPr/>
        </p:nvSpPr>
        <p:spPr>
          <a:xfrm>
            <a:off x="5868144" y="4886580"/>
            <a:ext cx="2978701" cy="923330"/>
          </a:xfrm>
          <a:prstGeom prst="rect">
            <a:avLst/>
          </a:prstGeom>
          <a:noFill/>
        </p:spPr>
        <p:txBody>
          <a:bodyPr wrap="none" rtlCol="0">
            <a:spAutoFit/>
          </a:bodyPr>
          <a:lstStyle/>
          <a:p>
            <a:r>
              <a:rPr lang="ja-JP" altLang="en-US" dirty="0"/>
              <a:t>車いすバスケットボール連盟</a:t>
            </a:r>
            <a:endParaRPr lang="en-US" altLang="ja-JP" dirty="0"/>
          </a:p>
          <a:p>
            <a:r>
              <a:rPr lang="ja-JP" altLang="en-US" dirty="0"/>
              <a:t>野口会長の声</a:t>
            </a:r>
          </a:p>
          <a:p>
            <a:endParaRPr kumimoji="1" lang="ja-JP" altLang="en-US" dirty="0"/>
          </a:p>
        </p:txBody>
      </p:sp>
      <p:sp>
        <p:nvSpPr>
          <p:cNvPr id="20" name="テキスト ボックス 19"/>
          <p:cNvSpPr txBox="1"/>
          <p:nvPr/>
        </p:nvSpPr>
        <p:spPr>
          <a:xfrm>
            <a:off x="530292" y="5809910"/>
            <a:ext cx="7712368" cy="646331"/>
          </a:xfrm>
          <a:prstGeom prst="rect">
            <a:avLst/>
          </a:prstGeom>
          <a:noFill/>
        </p:spPr>
        <p:txBody>
          <a:bodyPr wrap="none" rtlCol="0">
            <a:spAutoFit/>
          </a:bodyPr>
          <a:lstStyle/>
          <a:p>
            <a:r>
              <a:rPr kumimoji="1" lang="ja-JP" altLang="en-US" sz="3600" dirty="0">
                <a:solidFill>
                  <a:srgbClr val="FF0000"/>
                </a:solidFill>
              </a:rPr>
              <a:t>どうしてこのような齟齬が起きるのか？</a:t>
            </a:r>
          </a:p>
        </p:txBody>
      </p:sp>
    </p:spTree>
    <p:extLst>
      <p:ext uri="{BB962C8B-B14F-4D97-AF65-F5344CB8AC3E}">
        <p14:creationId xmlns:p14="http://schemas.microsoft.com/office/powerpoint/2010/main" val="1188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11" grpId="0" animBg="1"/>
      <p:bldP spid="3" grpId="0"/>
      <p:bldP spid="5" grpId="0"/>
      <p:bldP spid="10" grpId="0"/>
      <p:bldP spid="4"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31842"/>
            <a:ext cx="6309741" cy="507831"/>
          </a:xfrm>
          <a:prstGeom prst="rect">
            <a:avLst/>
          </a:prstGeom>
          <a:noFill/>
        </p:spPr>
        <p:txBody>
          <a:bodyPr wrap="none" rtlCol="0">
            <a:spAutoFit/>
          </a:bodyPr>
          <a:lstStyle/>
          <a:p>
            <a:r>
              <a:rPr lang="ja-JP" altLang="en-US" dirty="0"/>
              <a:t>　</a:t>
            </a:r>
            <a:r>
              <a:rPr lang="ja-JP" altLang="en-US" sz="2700" dirty="0">
                <a:solidFill>
                  <a:schemeClr val="bg1"/>
                </a:solidFill>
              </a:rPr>
              <a:t>施設の安全な利用についてのマニュアル</a:t>
            </a:r>
            <a:endParaRPr lang="en-US" altLang="ja-JP" sz="2700" dirty="0">
              <a:solidFill>
                <a:schemeClr val="bg1"/>
              </a:solidFill>
            </a:endParaRPr>
          </a:p>
        </p:txBody>
      </p:sp>
      <p:graphicFrame>
        <p:nvGraphicFramePr>
          <p:cNvPr id="10" name="グラフ 9"/>
          <p:cNvGraphicFramePr/>
          <p:nvPr>
            <p:extLst>
              <p:ext uri="{D42A27DB-BD31-4B8C-83A1-F6EECF244321}">
                <p14:modId xmlns:p14="http://schemas.microsoft.com/office/powerpoint/2010/main" val="1741939200"/>
              </p:ext>
            </p:extLst>
          </p:nvPr>
        </p:nvGraphicFramePr>
        <p:xfrm>
          <a:off x="323528" y="2045823"/>
          <a:ext cx="3744416" cy="3588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extLst>
              <p:ext uri="{D42A27DB-BD31-4B8C-83A1-F6EECF244321}">
                <p14:modId xmlns:p14="http://schemas.microsoft.com/office/powerpoint/2010/main" val="3786841532"/>
              </p:ext>
            </p:extLst>
          </p:nvPr>
        </p:nvGraphicFramePr>
        <p:xfrm>
          <a:off x="4409357" y="2204864"/>
          <a:ext cx="3794968" cy="3449774"/>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768101" y="1680364"/>
            <a:ext cx="2855269" cy="507831"/>
          </a:xfrm>
          <a:prstGeom prst="rect">
            <a:avLst/>
          </a:prstGeom>
          <a:noFill/>
        </p:spPr>
        <p:txBody>
          <a:bodyPr wrap="none" rtlCol="0">
            <a:spAutoFit/>
          </a:bodyPr>
          <a:lstStyle/>
          <a:p>
            <a:r>
              <a:rPr kumimoji="1" lang="ja-JP" altLang="en-US" sz="2700" dirty="0"/>
              <a:t>地域スポーツ施設</a:t>
            </a:r>
            <a:endParaRPr kumimoji="1" lang="en-US" altLang="ja-JP" sz="2700" dirty="0"/>
          </a:p>
        </p:txBody>
      </p:sp>
      <p:sp>
        <p:nvSpPr>
          <p:cNvPr id="24" name="テキスト ボックス 23"/>
          <p:cNvSpPr txBox="1"/>
          <p:nvPr/>
        </p:nvSpPr>
        <p:spPr>
          <a:xfrm>
            <a:off x="4573098" y="1697033"/>
            <a:ext cx="3203121" cy="507831"/>
          </a:xfrm>
          <a:prstGeom prst="rect">
            <a:avLst/>
          </a:prstGeom>
          <a:noFill/>
        </p:spPr>
        <p:txBody>
          <a:bodyPr wrap="none" rtlCol="0">
            <a:spAutoFit/>
          </a:bodyPr>
          <a:lstStyle/>
          <a:p>
            <a:r>
              <a:rPr kumimoji="1" lang="ja-JP" altLang="en-US" sz="2700" dirty="0"/>
              <a:t>障害者スポーツ施設</a:t>
            </a:r>
          </a:p>
        </p:txBody>
      </p:sp>
      <p:sp>
        <p:nvSpPr>
          <p:cNvPr id="2" name="テキスト ボックス 1"/>
          <p:cNvSpPr txBox="1"/>
          <p:nvPr/>
        </p:nvSpPr>
        <p:spPr>
          <a:xfrm>
            <a:off x="2313617" y="5827104"/>
            <a:ext cx="4507965" cy="707886"/>
          </a:xfrm>
          <a:prstGeom prst="rect">
            <a:avLst/>
          </a:prstGeom>
          <a:noFill/>
        </p:spPr>
        <p:txBody>
          <a:bodyPr wrap="none" rtlCol="0">
            <a:spAutoFit/>
          </a:bodyPr>
          <a:lstStyle/>
          <a:p>
            <a:r>
              <a:rPr kumimoji="1" lang="ja-JP" altLang="en-US" sz="4000" dirty="0">
                <a:solidFill>
                  <a:srgbClr val="FF0000"/>
                </a:solidFill>
              </a:rPr>
              <a:t>どちらも７５％以上</a:t>
            </a:r>
            <a:r>
              <a:rPr kumimoji="1" lang="en-US" altLang="ja-JP" sz="4000" dirty="0">
                <a:solidFill>
                  <a:srgbClr val="FF0000"/>
                </a:solidFill>
              </a:rPr>
              <a:t>!!</a:t>
            </a:r>
            <a:endParaRPr kumimoji="1" lang="ja-JP" altLang="en-US" sz="4000" dirty="0">
              <a:solidFill>
                <a:srgbClr val="FF0000"/>
              </a:solidFill>
            </a:endParaRPr>
          </a:p>
        </p:txBody>
      </p:sp>
      <p:sp>
        <p:nvSpPr>
          <p:cNvPr id="3" name="テキスト ボックス 2"/>
          <p:cNvSpPr txBox="1"/>
          <p:nvPr/>
        </p:nvSpPr>
        <p:spPr>
          <a:xfrm>
            <a:off x="2249272" y="4046517"/>
            <a:ext cx="673582" cy="369332"/>
          </a:xfrm>
          <a:prstGeom prst="rect">
            <a:avLst/>
          </a:prstGeom>
          <a:noFill/>
        </p:spPr>
        <p:txBody>
          <a:bodyPr wrap="none" rtlCol="0">
            <a:spAutoFit/>
          </a:bodyPr>
          <a:lstStyle/>
          <a:p>
            <a:r>
              <a:rPr kumimoji="1" lang="en-US" altLang="ja-JP" dirty="0"/>
              <a:t>75</a:t>
            </a:r>
            <a:r>
              <a:rPr kumimoji="1" lang="ja-JP" altLang="en-US" dirty="0"/>
              <a:t>％</a:t>
            </a:r>
          </a:p>
        </p:txBody>
      </p:sp>
      <p:sp>
        <p:nvSpPr>
          <p:cNvPr id="5" name="テキスト ボックス 4"/>
          <p:cNvSpPr txBox="1"/>
          <p:nvPr/>
        </p:nvSpPr>
        <p:spPr>
          <a:xfrm>
            <a:off x="1331640" y="3442457"/>
            <a:ext cx="673582" cy="369332"/>
          </a:xfrm>
          <a:prstGeom prst="rect">
            <a:avLst/>
          </a:prstGeom>
          <a:noFill/>
        </p:spPr>
        <p:txBody>
          <a:bodyPr wrap="none" rtlCol="0">
            <a:spAutoFit/>
          </a:bodyPr>
          <a:lstStyle/>
          <a:p>
            <a:r>
              <a:rPr kumimoji="1" lang="en-US" altLang="ja-JP" dirty="0"/>
              <a:t>25</a:t>
            </a:r>
            <a:r>
              <a:rPr kumimoji="1" lang="ja-JP" altLang="en-US" dirty="0"/>
              <a:t>％</a:t>
            </a:r>
          </a:p>
        </p:txBody>
      </p:sp>
      <p:sp>
        <p:nvSpPr>
          <p:cNvPr id="6" name="テキスト ボックス 5"/>
          <p:cNvSpPr txBox="1"/>
          <p:nvPr/>
        </p:nvSpPr>
        <p:spPr>
          <a:xfrm>
            <a:off x="6388610" y="4018973"/>
            <a:ext cx="865943" cy="369332"/>
          </a:xfrm>
          <a:prstGeom prst="rect">
            <a:avLst/>
          </a:prstGeom>
          <a:noFill/>
        </p:spPr>
        <p:txBody>
          <a:bodyPr wrap="none" rtlCol="0">
            <a:spAutoFit/>
          </a:bodyPr>
          <a:lstStyle/>
          <a:p>
            <a:r>
              <a:rPr kumimoji="1" lang="en-US" altLang="ja-JP" dirty="0"/>
              <a:t>83.3</a:t>
            </a:r>
            <a:r>
              <a:rPr kumimoji="1" lang="ja-JP" altLang="en-US" dirty="0"/>
              <a:t>％</a:t>
            </a:r>
          </a:p>
        </p:txBody>
      </p:sp>
      <p:sp>
        <p:nvSpPr>
          <p:cNvPr id="7" name="テキスト ボックス 6"/>
          <p:cNvSpPr txBox="1"/>
          <p:nvPr/>
        </p:nvSpPr>
        <p:spPr>
          <a:xfrm>
            <a:off x="5468150" y="3257791"/>
            <a:ext cx="838691" cy="369332"/>
          </a:xfrm>
          <a:prstGeom prst="rect">
            <a:avLst/>
          </a:prstGeom>
          <a:noFill/>
        </p:spPr>
        <p:txBody>
          <a:bodyPr wrap="none" rtlCol="0">
            <a:spAutoFit/>
          </a:bodyPr>
          <a:lstStyle/>
          <a:p>
            <a:r>
              <a:rPr kumimoji="1" lang="en-US" altLang="ja-JP" dirty="0"/>
              <a:t>16.7%</a:t>
            </a:r>
            <a:endParaRPr kumimoji="1" lang="ja-JP" altLang="en-US" dirty="0"/>
          </a:p>
        </p:txBody>
      </p:sp>
    </p:spTree>
    <p:extLst>
      <p:ext uri="{BB962C8B-B14F-4D97-AF65-F5344CB8AC3E}">
        <p14:creationId xmlns:p14="http://schemas.microsoft.com/office/powerpoint/2010/main" val="16251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パラリンピック　競技数</a:t>
            </a:r>
          </a:p>
        </p:txBody>
      </p:sp>
      <p:graphicFrame>
        <p:nvGraphicFramePr>
          <p:cNvPr id="6" name="グラフ 5"/>
          <p:cNvGraphicFramePr/>
          <p:nvPr>
            <p:extLst/>
          </p:nvPr>
        </p:nvGraphicFramePr>
        <p:xfrm>
          <a:off x="628650" y="1390650"/>
          <a:ext cx="4386263" cy="504825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172075" y="2571751"/>
            <a:ext cx="3600450" cy="3108543"/>
          </a:xfrm>
          <a:prstGeom prst="rect">
            <a:avLst/>
          </a:prstGeom>
          <a:noFill/>
        </p:spPr>
        <p:txBody>
          <a:bodyPr wrap="square" rtlCol="0">
            <a:spAutoFit/>
          </a:bodyPr>
          <a:lstStyle/>
          <a:p>
            <a:r>
              <a:rPr lang="ja-JP" altLang="en-US" sz="2800" dirty="0"/>
              <a:t>障害の程度や部位が異なる様々な障害を持った選手たちがいるため</a:t>
            </a:r>
            <a:r>
              <a:rPr kumimoji="1" lang="ja-JP" altLang="en-US" sz="2800" dirty="0"/>
              <a:t>、公平性を保つためには競技の中で障害の程度でクラス分けをする必要がある。</a:t>
            </a:r>
          </a:p>
        </p:txBody>
      </p:sp>
    </p:spTree>
    <p:extLst>
      <p:ext uri="{BB962C8B-B14F-4D97-AF65-F5344CB8AC3E}">
        <p14:creationId xmlns:p14="http://schemas.microsoft.com/office/powerpoint/2010/main" val="4013944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42049"/>
            <a:ext cx="2800767" cy="507831"/>
          </a:xfrm>
          <a:prstGeom prst="rect">
            <a:avLst/>
          </a:prstGeom>
          <a:noFill/>
        </p:spPr>
        <p:txBody>
          <a:bodyPr wrap="none" rtlCol="0">
            <a:spAutoFit/>
          </a:bodyPr>
          <a:lstStyle/>
          <a:p>
            <a:r>
              <a:rPr kumimoji="1" lang="ja-JP" altLang="en-US" sz="2700" dirty="0">
                <a:solidFill>
                  <a:schemeClr val="bg1"/>
                </a:solidFill>
              </a:rPr>
              <a:t>マニュアルの内容</a:t>
            </a:r>
          </a:p>
        </p:txBody>
      </p:sp>
      <p:graphicFrame>
        <p:nvGraphicFramePr>
          <p:cNvPr id="4" name="グラフ 3"/>
          <p:cNvGraphicFramePr/>
          <p:nvPr>
            <p:extLst>
              <p:ext uri="{D42A27DB-BD31-4B8C-83A1-F6EECF244321}">
                <p14:modId xmlns:p14="http://schemas.microsoft.com/office/powerpoint/2010/main" val="1428817828"/>
              </p:ext>
            </p:extLst>
          </p:nvPr>
        </p:nvGraphicFramePr>
        <p:xfrm>
          <a:off x="641791" y="2060848"/>
          <a:ext cx="3331856" cy="3572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p:nvPr>
            <p:extLst>
              <p:ext uri="{D42A27DB-BD31-4B8C-83A1-F6EECF244321}">
                <p14:modId xmlns:p14="http://schemas.microsoft.com/office/powerpoint/2010/main" val="1028601342"/>
              </p:ext>
            </p:extLst>
          </p:nvPr>
        </p:nvGraphicFramePr>
        <p:xfrm>
          <a:off x="3973647" y="1926429"/>
          <a:ext cx="4822911" cy="3563529"/>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41791" y="1408792"/>
            <a:ext cx="2855269" cy="507831"/>
          </a:xfrm>
          <a:prstGeom prst="rect">
            <a:avLst/>
          </a:prstGeom>
          <a:noFill/>
        </p:spPr>
        <p:txBody>
          <a:bodyPr wrap="none" rtlCol="0">
            <a:spAutoFit/>
          </a:bodyPr>
          <a:lstStyle/>
          <a:p>
            <a:r>
              <a:rPr kumimoji="1" lang="ja-JP" altLang="en-US" sz="2700" dirty="0"/>
              <a:t>地域スポーツ施設</a:t>
            </a:r>
            <a:endParaRPr kumimoji="1" lang="en-US" altLang="ja-JP" sz="2700" dirty="0"/>
          </a:p>
        </p:txBody>
      </p:sp>
      <p:sp>
        <p:nvSpPr>
          <p:cNvPr id="11" name="テキスト ボックス 10"/>
          <p:cNvSpPr txBox="1"/>
          <p:nvPr/>
        </p:nvSpPr>
        <p:spPr>
          <a:xfrm>
            <a:off x="4678870" y="1408791"/>
            <a:ext cx="3203121" cy="507831"/>
          </a:xfrm>
          <a:prstGeom prst="rect">
            <a:avLst/>
          </a:prstGeom>
          <a:noFill/>
        </p:spPr>
        <p:txBody>
          <a:bodyPr wrap="none" rtlCol="0">
            <a:spAutoFit/>
          </a:bodyPr>
          <a:lstStyle/>
          <a:p>
            <a:r>
              <a:rPr kumimoji="1" lang="ja-JP" altLang="en-US" sz="2700" dirty="0"/>
              <a:t>障害者スポーツ施設</a:t>
            </a:r>
          </a:p>
        </p:txBody>
      </p:sp>
      <p:sp>
        <p:nvSpPr>
          <p:cNvPr id="12" name="テキスト ボックス 11"/>
          <p:cNvSpPr txBox="1"/>
          <p:nvPr/>
        </p:nvSpPr>
        <p:spPr>
          <a:xfrm>
            <a:off x="1054742" y="5634366"/>
            <a:ext cx="6845144" cy="1200329"/>
          </a:xfrm>
          <a:prstGeom prst="rect">
            <a:avLst/>
          </a:prstGeom>
          <a:noFill/>
        </p:spPr>
        <p:txBody>
          <a:bodyPr wrap="none" rtlCol="0">
            <a:spAutoFit/>
          </a:bodyPr>
          <a:lstStyle/>
          <a:p>
            <a:r>
              <a:rPr kumimoji="1" lang="ja-JP" altLang="en-US" sz="3600" dirty="0">
                <a:solidFill>
                  <a:srgbClr val="FF0000"/>
                </a:solidFill>
              </a:rPr>
              <a:t>どちらも障害に応じたマニュアルを</a:t>
            </a:r>
            <a:endParaRPr kumimoji="1" lang="en-US" altLang="ja-JP" sz="3600" dirty="0">
              <a:solidFill>
                <a:srgbClr val="FF0000"/>
              </a:solidFill>
            </a:endParaRPr>
          </a:p>
          <a:p>
            <a:r>
              <a:rPr kumimoji="1" lang="ja-JP" altLang="en-US" sz="3600" dirty="0">
                <a:solidFill>
                  <a:srgbClr val="FF0000"/>
                </a:solidFill>
              </a:rPr>
              <a:t>備えた施設の数が少ない！！</a:t>
            </a:r>
          </a:p>
        </p:txBody>
      </p:sp>
      <p:sp>
        <p:nvSpPr>
          <p:cNvPr id="3" name="テキスト ボックス 2"/>
          <p:cNvSpPr txBox="1"/>
          <p:nvPr/>
        </p:nvSpPr>
        <p:spPr>
          <a:xfrm>
            <a:off x="2465828" y="3307688"/>
            <a:ext cx="646331" cy="369332"/>
          </a:xfrm>
          <a:prstGeom prst="rect">
            <a:avLst/>
          </a:prstGeom>
          <a:noFill/>
        </p:spPr>
        <p:txBody>
          <a:bodyPr wrap="none" rtlCol="0">
            <a:spAutoFit/>
          </a:bodyPr>
          <a:lstStyle/>
          <a:p>
            <a:r>
              <a:rPr kumimoji="1" lang="en-US" altLang="ja-JP" dirty="0"/>
              <a:t>20%</a:t>
            </a:r>
            <a:endParaRPr kumimoji="1" lang="ja-JP" altLang="en-US" dirty="0"/>
          </a:p>
        </p:txBody>
      </p:sp>
      <p:sp>
        <p:nvSpPr>
          <p:cNvPr id="5" name="テキスト ボックス 4"/>
          <p:cNvSpPr txBox="1"/>
          <p:nvPr/>
        </p:nvSpPr>
        <p:spPr>
          <a:xfrm>
            <a:off x="1950303" y="4218162"/>
            <a:ext cx="838691" cy="369332"/>
          </a:xfrm>
          <a:prstGeom prst="rect">
            <a:avLst/>
          </a:prstGeom>
          <a:noFill/>
        </p:spPr>
        <p:txBody>
          <a:bodyPr wrap="none" rtlCol="0">
            <a:spAutoFit/>
          </a:bodyPr>
          <a:lstStyle/>
          <a:p>
            <a:r>
              <a:rPr kumimoji="1" lang="en-US" altLang="ja-JP" dirty="0"/>
              <a:t>73.3%</a:t>
            </a:r>
            <a:endParaRPr kumimoji="1" lang="ja-JP" altLang="en-US" dirty="0"/>
          </a:p>
        </p:txBody>
      </p:sp>
      <p:sp>
        <p:nvSpPr>
          <p:cNvPr id="6" name="テキスト ボックス 5"/>
          <p:cNvSpPr txBox="1"/>
          <p:nvPr/>
        </p:nvSpPr>
        <p:spPr>
          <a:xfrm>
            <a:off x="1651245" y="2766545"/>
            <a:ext cx="710451" cy="369332"/>
          </a:xfrm>
          <a:prstGeom prst="rect">
            <a:avLst/>
          </a:prstGeom>
          <a:noFill/>
        </p:spPr>
        <p:txBody>
          <a:bodyPr wrap="none" rtlCol="0">
            <a:spAutoFit/>
          </a:bodyPr>
          <a:lstStyle/>
          <a:p>
            <a:r>
              <a:rPr kumimoji="1" lang="en-US" altLang="ja-JP" dirty="0"/>
              <a:t>6.7%</a:t>
            </a:r>
            <a:endParaRPr kumimoji="1" lang="ja-JP" altLang="en-US" dirty="0"/>
          </a:p>
        </p:txBody>
      </p:sp>
      <p:sp>
        <p:nvSpPr>
          <p:cNvPr id="7" name="テキスト ボックス 6"/>
          <p:cNvSpPr txBox="1"/>
          <p:nvPr/>
        </p:nvSpPr>
        <p:spPr>
          <a:xfrm>
            <a:off x="6641256" y="3980201"/>
            <a:ext cx="646331" cy="369332"/>
          </a:xfrm>
          <a:prstGeom prst="rect">
            <a:avLst/>
          </a:prstGeom>
          <a:noFill/>
        </p:spPr>
        <p:txBody>
          <a:bodyPr wrap="none" rtlCol="0">
            <a:spAutoFit/>
          </a:bodyPr>
          <a:lstStyle/>
          <a:p>
            <a:r>
              <a:rPr kumimoji="1" lang="en-US" altLang="ja-JP" dirty="0"/>
              <a:t>55%</a:t>
            </a:r>
            <a:endParaRPr kumimoji="1" lang="ja-JP" altLang="en-US" dirty="0"/>
          </a:p>
        </p:txBody>
      </p:sp>
      <p:sp>
        <p:nvSpPr>
          <p:cNvPr id="8" name="テキスト ボックス 7"/>
          <p:cNvSpPr txBox="1"/>
          <p:nvPr/>
        </p:nvSpPr>
        <p:spPr>
          <a:xfrm>
            <a:off x="5587496" y="3740508"/>
            <a:ext cx="646331" cy="369332"/>
          </a:xfrm>
          <a:prstGeom prst="rect">
            <a:avLst/>
          </a:prstGeom>
          <a:noFill/>
        </p:spPr>
        <p:txBody>
          <a:bodyPr wrap="none" rtlCol="0">
            <a:spAutoFit/>
          </a:bodyPr>
          <a:lstStyle/>
          <a:p>
            <a:r>
              <a:rPr kumimoji="1" lang="en-US" altLang="ja-JP" dirty="0"/>
              <a:t>45%</a:t>
            </a:r>
            <a:endParaRPr kumimoji="1" lang="ja-JP" altLang="en-US" dirty="0"/>
          </a:p>
        </p:txBody>
      </p:sp>
    </p:spTree>
    <p:extLst>
      <p:ext uri="{BB962C8B-B14F-4D97-AF65-F5344CB8AC3E}">
        <p14:creationId xmlns:p14="http://schemas.microsoft.com/office/powerpoint/2010/main" val="6020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p:cNvSpPr/>
          <p:nvPr/>
        </p:nvSpPr>
        <p:spPr bwMode="auto">
          <a:xfrm>
            <a:off x="1546996" y="5187996"/>
            <a:ext cx="5761308" cy="1452720"/>
          </a:xfrm>
          <a:prstGeom prst="roundRect">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defTabSz="844550">
              <a:lnSpc>
                <a:spcPct val="90000"/>
              </a:lnSpc>
              <a:spcAft>
                <a:spcPct val="35000"/>
              </a:spcAft>
            </a:pPr>
            <a:r>
              <a:rPr kumimoji="1" lang="ja-JP" altLang="en-US" sz="2400" dirty="0">
                <a:solidFill>
                  <a:schemeClr val="bg1"/>
                </a:solidFill>
              </a:rPr>
              <a:t>・</a:t>
            </a:r>
            <a:r>
              <a:rPr kumimoji="1" lang="ja-JP" altLang="en-US" sz="2400" i="0" dirty="0">
                <a:solidFill>
                  <a:schemeClr val="bg1"/>
                </a:solidFill>
              </a:rPr>
              <a:t>障害者アスリートの雇用</a:t>
            </a:r>
            <a:endParaRPr kumimoji="1" lang="en-US" altLang="ja-JP" sz="2400" i="0" dirty="0">
              <a:solidFill>
                <a:schemeClr val="bg1"/>
              </a:solidFill>
            </a:endParaRPr>
          </a:p>
          <a:p>
            <a:pPr lvl="0" defTabSz="844550">
              <a:lnSpc>
                <a:spcPct val="90000"/>
              </a:lnSpc>
              <a:spcAft>
                <a:spcPct val="35000"/>
              </a:spcAft>
            </a:pPr>
            <a:r>
              <a:rPr kumimoji="1" lang="ja-JP" altLang="en-US" sz="2400" i="0" dirty="0">
                <a:solidFill>
                  <a:schemeClr val="bg1"/>
                </a:solidFill>
              </a:rPr>
              <a:t>・パラスポーツのコーチが指導に集中しにくい</a:t>
            </a:r>
            <a:endParaRPr kumimoji="1" lang="en-US" altLang="ja-JP" sz="2400" i="0" dirty="0">
              <a:solidFill>
                <a:schemeClr val="bg1"/>
              </a:solidFill>
            </a:endParaRPr>
          </a:p>
        </p:txBody>
      </p:sp>
      <p:sp>
        <p:nvSpPr>
          <p:cNvPr id="16" name="四角形: 角を丸くする 15"/>
          <p:cNvSpPr/>
          <p:nvPr/>
        </p:nvSpPr>
        <p:spPr bwMode="auto">
          <a:xfrm>
            <a:off x="1413431" y="3442239"/>
            <a:ext cx="5395951" cy="1456124"/>
          </a:xfrm>
          <a:prstGeom prst="roundRect">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defTabSz="844550">
              <a:lnSpc>
                <a:spcPct val="90000"/>
              </a:lnSpc>
              <a:spcAft>
                <a:spcPct val="35000"/>
              </a:spcAft>
            </a:pPr>
            <a:r>
              <a:rPr kumimoji="1" lang="ja-JP" altLang="en-US" sz="2400" i="0" dirty="0">
                <a:solidFill>
                  <a:schemeClr val="bg1"/>
                </a:solidFill>
              </a:rPr>
              <a:t>・障害を持った子が学外でスポーツをする環境が整ってない</a:t>
            </a:r>
            <a:endParaRPr kumimoji="1" lang="en-US" altLang="ja-JP" sz="2400" i="0" dirty="0">
              <a:solidFill>
                <a:schemeClr val="bg1"/>
              </a:solidFill>
            </a:endParaRPr>
          </a:p>
          <a:p>
            <a:pPr lvl="0" defTabSz="844550">
              <a:lnSpc>
                <a:spcPct val="90000"/>
              </a:lnSpc>
              <a:spcAft>
                <a:spcPct val="35000"/>
              </a:spcAft>
            </a:pPr>
            <a:r>
              <a:rPr kumimoji="1" lang="ja-JP" altLang="en-US" sz="2400" i="0" dirty="0">
                <a:solidFill>
                  <a:schemeClr val="bg1"/>
                </a:solidFill>
              </a:rPr>
              <a:t>・大学での競技環境が整っていない</a:t>
            </a:r>
            <a:endParaRPr kumimoji="1" lang="en-US" altLang="ja-JP" sz="2400" i="0" dirty="0">
              <a:solidFill>
                <a:schemeClr val="bg1"/>
              </a:solidFill>
            </a:endParaRPr>
          </a:p>
        </p:txBody>
      </p:sp>
      <p:sp>
        <p:nvSpPr>
          <p:cNvPr id="15" name="四角形: 角を丸くする 14"/>
          <p:cNvSpPr/>
          <p:nvPr/>
        </p:nvSpPr>
        <p:spPr bwMode="auto">
          <a:xfrm>
            <a:off x="1077012" y="1425732"/>
            <a:ext cx="5472608" cy="1728075"/>
          </a:xfrm>
          <a:prstGeom prst="roundRect">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defTabSz="889000">
              <a:lnSpc>
                <a:spcPct val="90000"/>
              </a:lnSpc>
              <a:spcAft>
                <a:spcPct val="35000"/>
              </a:spcAft>
            </a:pPr>
            <a:r>
              <a:rPr kumimoji="1" lang="ja-JP" altLang="en-US" sz="2400" i="0" dirty="0">
                <a:solidFill>
                  <a:schemeClr val="bg1"/>
                </a:solidFill>
                <a:latin typeface="+mn-ea"/>
              </a:rPr>
              <a:t>・障害者がスポーツ全般に触れる機会が少ない</a:t>
            </a:r>
            <a:endParaRPr kumimoji="1" lang="en-US" altLang="ja-JP" sz="2400" i="0" dirty="0">
              <a:solidFill>
                <a:schemeClr val="bg1"/>
              </a:solidFill>
              <a:latin typeface="+mn-ea"/>
            </a:endParaRPr>
          </a:p>
          <a:p>
            <a:pPr lvl="0" defTabSz="889000">
              <a:lnSpc>
                <a:spcPct val="90000"/>
              </a:lnSpc>
              <a:spcAft>
                <a:spcPct val="35000"/>
              </a:spcAft>
            </a:pPr>
            <a:r>
              <a:rPr kumimoji="1" lang="ja-JP" altLang="en-US" sz="2400" i="0" dirty="0">
                <a:solidFill>
                  <a:schemeClr val="bg1"/>
                </a:solidFill>
                <a:latin typeface="+mn-ea"/>
              </a:rPr>
              <a:t>・全国規模で、みんなが障害者スポーツならではの臨場感を楽しめていない</a:t>
            </a:r>
            <a:endParaRPr kumimoji="1" lang="en-US" altLang="ja-JP" sz="2400" i="0" dirty="0">
              <a:solidFill>
                <a:schemeClr val="bg1"/>
              </a:solidFill>
              <a:latin typeface="+mn-ea"/>
            </a:endParaRPr>
          </a:p>
        </p:txBody>
      </p:sp>
      <p:sp>
        <p:nvSpPr>
          <p:cNvPr id="2" name="テキスト ボックス 1"/>
          <p:cNvSpPr txBox="1"/>
          <p:nvPr/>
        </p:nvSpPr>
        <p:spPr>
          <a:xfrm>
            <a:off x="437014" y="171728"/>
            <a:ext cx="5982728" cy="523220"/>
          </a:xfrm>
          <a:prstGeom prst="rect">
            <a:avLst/>
          </a:prstGeom>
          <a:noFill/>
        </p:spPr>
        <p:txBody>
          <a:bodyPr wrap="none" rtlCol="0">
            <a:spAutoFit/>
          </a:bodyPr>
          <a:lstStyle/>
          <a:p>
            <a:r>
              <a:rPr lang="ja-JP" altLang="en-US" sz="2800" dirty="0">
                <a:solidFill>
                  <a:schemeClr val="bg1"/>
                </a:solidFill>
              </a:rPr>
              <a:t>障害者スポーツの現状と問題点まとめ</a:t>
            </a:r>
            <a:endParaRPr kumimoji="1" lang="ja-JP" altLang="en-US" sz="2800" dirty="0">
              <a:solidFill>
                <a:schemeClr val="bg1"/>
              </a:solidFill>
            </a:endParaRPr>
          </a:p>
        </p:txBody>
      </p:sp>
      <p:sp>
        <p:nvSpPr>
          <p:cNvPr id="13" name="フリーフォーム: 図形 12"/>
          <p:cNvSpPr/>
          <p:nvPr/>
        </p:nvSpPr>
        <p:spPr>
          <a:xfrm>
            <a:off x="5796134" y="2679104"/>
            <a:ext cx="912893" cy="912893"/>
          </a:xfrm>
          <a:custGeom>
            <a:avLst/>
            <a:gdLst>
              <a:gd name="connsiteX0" fmla="*/ 0 w 912893"/>
              <a:gd name="connsiteY0" fmla="*/ 502091 h 912893"/>
              <a:gd name="connsiteX1" fmla="*/ 205401 w 912893"/>
              <a:gd name="connsiteY1" fmla="*/ 502091 h 912893"/>
              <a:gd name="connsiteX2" fmla="*/ 205401 w 912893"/>
              <a:gd name="connsiteY2" fmla="*/ 0 h 912893"/>
              <a:gd name="connsiteX3" fmla="*/ 707492 w 912893"/>
              <a:gd name="connsiteY3" fmla="*/ 0 h 912893"/>
              <a:gd name="connsiteX4" fmla="*/ 707492 w 912893"/>
              <a:gd name="connsiteY4" fmla="*/ 502091 h 912893"/>
              <a:gd name="connsiteX5" fmla="*/ 912893 w 912893"/>
              <a:gd name="connsiteY5" fmla="*/ 502091 h 912893"/>
              <a:gd name="connsiteX6" fmla="*/ 456447 w 912893"/>
              <a:gd name="connsiteY6" fmla="*/ 912893 h 912893"/>
              <a:gd name="connsiteX7" fmla="*/ 0 w 912893"/>
              <a:gd name="connsiteY7" fmla="*/ 502091 h 91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93" h="912893">
                <a:moveTo>
                  <a:pt x="0" y="502091"/>
                </a:moveTo>
                <a:lnTo>
                  <a:pt x="205401" y="502091"/>
                </a:lnTo>
                <a:lnTo>
                  <a:pt x="205401" y="0"/>
                </a:lnTo>
                <a:lnTo>
                  <a:pt x="707492" y="0"/>
                </a:lnTo>
                <a:lnTo>
                  <a:pt x="707492" y="502091"/>
                </a:lnTo>
                <a:lnTo>
                  <a:pt x="912893" y="502091"/>
                </a:lnTo>
                <a:lnTo>
                  <a:pt x="456447" y="912893"/>
                </a:lnTo>
                <a:lnTo>
                  <a:pt x="0" y="502091"/>
                </a:lnTo>
                <a:close/>
              </a:path>
            </a:pathLst>
          </a:custGeom>
          <a:solidFill>
            <a:srgbClr val="FF0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21" tIns="45720" rIns="251121" bIns="271661"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p:txBody>
      </p:sp>
      <p:sp>
        <p:nvSpPr>
          <p:cNvPr id="14" name="図表  13"/>
          <p:cNvSpPr/>
          <p:nvPr/>
        </p:nvSpPr>
        <p:spPr>
          <a:xfrm>
            <a:off x="5963296" y="4579127"/>
            <a:ext cx="912893" cy="912893"/>
          </a:xfrm>
          <a:custGeom>
            <a:avLst/>
            <a:gdLst>
              <a:gd name="connsiteX0" fmla="*/ 0 w 912893"/>
              <a:gd name="connsiteY0" fmla="*/ 502091 h 912893"/>
              <a:gd name="connsiteX1" fmla="*/ 205401 w 912893"/>
              <a:gd name="connsiteY1" fmla="*/ 502091 h 912893"/>
              <a:gd name="connsiteX2" fmla="*/ 205401 w 912893"/>
              <a:gd name="connsiteY2" fmla="*/ 0 h 912893"/>
              <a:gd name="connsiteX3" fmla="*/ 707492 w 912893"/>
              <a:gd name="connsiteY3" fmla="*/ 0 h 912893"/>
              <a:gd name="connsiteX4" fmla="*/ 707492 w 912893"/>
              <a:gd name="connsiteY4" fmla="*/ 502091 h 912893"/>
              <a:gd name="connsiteX5" fmla="*/ 912893 w 912893"/>
              <a:gd name="connsiteY5" fmla="*/ 502091 h 912893"/>
              <a:gd name="connsiteX6" fmla="*/ 456447 w 912893"/>
              <a:gd name="connsiteY6" fmla="*/ 912893 h 912893"/>
              <a:gd name="connsiteX7" fmla="*/ 0 w 912893"/>
              <a:gd name="connsiteY7" fmla="*/ 502091 h 91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93" h="912893">
                <a:moveTo>
                  <a:pt x="0" y="502091"/>
                </a:moveTo>
                <a:lnTo>
                  <a:pt x="205401" y="502091"/>
                </a:lnTo>
                <a:lnTo>
                  <a:pt x="205401" y="0"/>
                </a:lnTo>
                <a:lnTo>
                  <a:pt x="707492" y="0"/>
                </a:lnTo>
                <a:lnTo>
                  <a:pt x="707492" y="502091"/>
                </a:lnTo>
                <a:lnTo>
                  <a:pt x="912893" y="502091"/>
                </a:lnTo>
                <a:lnTo>
                  <a:pt x="456447" y="912893"/>
                </a:lnTo>
                <a:lnTo>
                  <a:pt x="0" y="502091"/>
                </a:lnTo>
                <a:close/>
              </a:path>
            </a:pathLst>
          </a:custGeom>
          <a:solidFill>
            <a:srgbClr val="FF0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21" tIns="45720" rIns="251121" bIns="271661"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p:txBody>
      </p:sp>
      <p:sp>
        <p:nvSpPr>
          <p:cNvPr id="6" name="角丸四角形 5"/>
          <p:cNvSpPr/>
          <p:nvPr/>
        </p:nvSpPr>
        <p:spPr>
          <a:xfrm>
            <a:off x="7600044" y="3255358"/>
            <a:ext cx="966084" cy="3385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300" dirty="0">
              <a:solidFill>
                <a:schemeClr val="tx1"/>
              </a:solidFill>
            </a:endParaRPr>
          </a:p>
          <a:p>
            <a:pPr algn="ctr"/>
            <a:endParaRPr kumimoji="1" lang="en-US" altLang="ja-JP" sz="1300" dirty="0">
              <a:solidFill>
                <a:schemeClr val="tx1"/>
              </a:solidFill>
              <a:latin typeface="+mn-ea"/>
            </a:endParaRPr>
          </a:p>
          <a:p>
            <a:pPr algn="ctr"/>
            <a:r>
              <a:rPr kumimoji="1" lang="ja-JP" altLang="en-US" sz="2400" i="0" dirty="0">
                <a:solidFill>
                  <a:schemeClr val="bg1"/>
                </a:solidFill>
                <a:latin typeface="+mn-ea"/>
              </a:rPr>
              <a:t>障害の特性に</a:t>
            </a:r>
            <a:endParaRPr kumimoji="1" lang="en-US" altLang="ja-JP" sz="2400" i="0" dirty="0">
              <a:solidFill>
                <a:schemeClr val="bg1"/>
              </a:solidFill>
              <a:latin typeface="+mn-ea"/>
            </a:endParaRPr>
          </a:p>
          <a:p>
            <a:pPr algn="ctr"/>
            <a:r>
              <a:rPr kumimoji="1" lang="ja-JP" altLang="en-US" sz="2400" i="0" dirty="0">
                <a:solidFill>
                  <a:schemeClr val="bg1"/>
                </a:solidFill>
                <a:latin typeface="+mn-ea"/>
              </a:rPr>
              <a:t>応じたマニュアルがない</a:t>
            </a:r>
            <a:endParaRPr kumimoji="1" lang="en-US" altLang="ja-JP" sz="2400" i="0" dirty="0">
              <a:solidFill>
                <a:schemeClr val="bg1"/>
              </a:solidFill>
              <a:latin typeface="+mn-ea"/>
            </a:endParaRPr>
          </a:p>
          <a:p>
            <a:pPr algn="ctr"/>
            <a:endParaRPr kumimoji="1" lang="en-US" altLang="ja-JP" sz="1125" dirty="0">
              <a:solidFill>
                <a:schemeClr val="tx1"/>
              </a:solidFill>
            </a:endParaRPr>
          </a:p>
          <a:p>
            <a:pPr algn="ctr"/>
            <a:endParaRPr lang="en-US" altLang="ja-JP" sz="1125" dirty="0">
              <a:solidFill>
                <a:schemeClr val="tx1"/>
              </a:solidFill>
            </a:endParaRPr>
          </a:p>
          <a:p>
            <a:pPr algn="ctr"/>
            <a:endParaRPr lang="en-US" altLang="ja-JP" sz="1125" dirty="0">
              <a:solidFill>
                <a:schemeClr val="tx1"/>
              </a:solidFill>
            </a:endParaRPr>
          </a:p>
        </p:txBody>
      </p:sp>
      <p:sp>
        <p:nvSpPr>
          <p:cNvPr id="3" name="テキスト ボックス 2"/>
          <p:cNvSpPr txBox="1"/>
          <p:nvPr/>
        </p:nvSpPr>
        <p:spPr>
          <a:xfrm>
            <a:off x="182058" y="1650423"/>
            <a:ext cx="738664" cy="1500332"/>
          </a:xfrm>
          <a:prstGeom prst="rect">
            <a:avLst/>
          </a:prstGeom>
          <a:noFill/>
        </p:spPr>
        <p:txBody>
          <a:bodyPr vert="eaVert" wrap="square" rtlCol="0">
            <a:spAutoFit/>
          </a:bodyPr>
          <a:lstStyle/>
          <a:p>
            <a:r>
              <a:rPr kumimoji="1" lang="ja-JP" altLang="en-US" sz="3600" i="0" dirty="0"/>
              <a:t>触れる</a:t>
            </a:r>
          </a:p>
        </p:txBody>
      </p:sp>
      <p:sp>
        <p:nvSpPr>
          <p:cNvPr id="4" name="テキスト ボックス 3"/>
          <p:cNvSpPr txBox="1"/>
          <p:nvPr/>
        </p:nvSpPr>
        <p:spPr>
          <a:xfrm>
            <a:off x="648315" y="5412936"/>
            <a:ext cx="738664" cy="1002839"/>
          </a:xfrm>
          <a:prstGeom prst="rect">
            <a:avLst/>
          </a:prstGeom>
          <a:noFill/>
        </p:spPr>
        <p:txBody>
          <a:bodyPr vert="eaVert" wrap="none" rtlCol="0">
            <a:spAutoFit/>
          </a:bodyPr>
          <a:lstStyle/>
          <a:p>
            <a:r>
              <a:rPr kumimoji="1" lang="ja-JP" altLang="en-US" sz="3600" i="0" dirty="0"/>
              <a:t>雇用</a:t>
            </a:r>
          </a:p>
        </p:txBody>
      </p:sp>
      <p:sp>
        <p:nvSpPr>
          <p:cNvPr id="8" name="テキスト ボックス 7"/>
          <p:cNvSpPr txBox="1"/>
          <p:nvPr/>
        </p:nvSpPr>
        <p:spPr>
          <a:xfrm>
            <a:off x="487112" y="3663794"/>
            <a:ext cx="738664" cy="905056"/>
          </a:xfrm>
          <a:prstGeom prst="rect">
            <a:avLst/>
          </a:prstGeom>
          <a:noFill/>
        </p:spPr>
        <p:txBody>
          <a:bodyPr vert="eaVert" wrap="none" rtlCol="0">
            <a:spAutoFit/>
          </a:bodyPr>
          <a:lstStyle/>
          <a:p>
            <a:r>
              <a:rPr kumimoji="1" lang="ja-JP" altLang="en-US" sz="3600" i="0" dirty="0"/>
              <a:t>育つ</a:t>
            </a:r>
          </a:p>
        </p:txBody>
      </p:sp>
      <p:sp>
        <p:nvSpPr>
          <p:cNvPr id="9" name="テキスト ボックス 8"/>
          <p:cNvSpPr txBox="1"/>
          <p:nvPr/>
        </p:nvSpPr>
        <p:spPr>
          <a:xfrm>
            <a:off x="7594436" y="1935222"/>
            <a:ext cx="1549564" cy="1200329"/>
          </a:xfrm>
          <a:prstGeom prst="rect">
            <a:avLst/>
          </a:prstGeom>
          <a:noFill/>
        </p:spPr>
        <p:txBody>
          <a:bodyPr wrap="square" rtlCol="0">
            <a:spAutoFit/>
          </a:bodyPr>
          <a:lstStyle/>
          <a:p>
            <a:r>
              <a:rPr kumimoji="1" lang="ja-JP" altLang="en-US" sz="3600" i="0" dirty="0"/>
              <a:t>運動施設</a:t>
            </a:r>
          </a:p>
        </p:txBody>
      </p:sp>
    </p:spTree>
    <p:extLst>
      <p:ext uri="{BB962C8B-B14F-4D97-AF65-F5344CB8AC3E}">
        <p14:creationId xmlns:p14="http://schemas.microsoft.com/office/powerpoint/2010/main" val="1799794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932311"/>
            <a:ext cx="7886700" cy="561044"/>
          </a:xfrm>
        </p:spPr>
        <p:txBody>
          <a:bodyPr/>
          <a:lstStyle/>
          <a:p>
            <a:r>
              <a:rPr kumimoji="1" lang="ja-JP" altLang="en-US" dirty="0"/>
              <a:t>目次</a:t>
            </a:r>
          </a:p>
        </p:txBody>
      </p:sp>
      <p:graphicFrame>
        <p:nvGraphicFramePr>
          <p:cNvPr id="8" name="コンテンツ プレースホルダー 7"/>
          <p:cNvGraphicFramePr>
            <a:graphicFrameLocks noGrp="1"/>
          </p:cNvGraphicFramePr>
          <p:nvPr>
            <p:ph idx="1"/>
            <p:extLst/>
          </p:nvPr>
        </p:nvGraphicFramePr>
        <p:xfrm>
          <a:off x="628650" y="1691879"/>
          <a:ext cx="7886700" cy="379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4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69FDC0B1-B171-4327-BB7A-E9B64C0BB384}"/>
                                            </p:graphicEl>
                                          </p:spTgt>
                                        </p:tgtEl>
                                      </p:cBhvr>
                                    </p:animEffect>
                                    <p:animScale>
                                      <p:cBhvr>
                                        <p:cTn id="7" dur="250" autoRev="1" fill="hold"/>
                                        <p:tgtEl>
                                          <p:spTgt spid="8">
                                            <p:graphicEl>
                                              <a:dgm id="{69FDC0B1-B171-4327-BB7A-E9B64C0BB384}"/>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graphicEl>
                                              <a:dgm id="{194D7373-6C46-49D2-86C8-BA98A84584F6}"/>
                                            </p:graphicEl>
                                          </p:spTgt>
                                        </p:tgtEl>
                                      </p:cBhvr>
                                    </p:animEffect>
                                    <p:animScale>
                                      <p:cBhvr>
                                        <p:cTn id="10" dur="250" autoRev="1" fill="hold"/>
                                        <p:tgtEl>
                                          <p:spTgt spid="8">
                                            <p:graphicEl>
                                              <a:dgm id="{194D7373-6C46-49D2-86C8-BA98A84584F6}"/>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（１）健常者の若年層に対する政策</a:t>
            </a:r>
            <a:endParaRPr kumimoji="1" lang="ja-JP" altLang="en-US" dirty="0"/>
          </a:p>
        </p:txBody>
      </p:sp>
      <p:sp>
        <p:nvSpPr>
          <p:cNvPr id="3" name="コンテンツ プレースホルダー 2"/>
          <p:cNvSpPr>
            <a:spLocks noGrp="1"/>
          </p:cNvSpPr>
          <p:nvPr>
            <p:ph idx="1"/>
          </p:nvPr>
        </p:nvSpPr>
        <p:spPr>
          <a:xfrm>
            <a:off x="468313" y="1945495"/>
            <a:ext cx="8207375" cy="5183187"/>
          </a:xfrm>
        </p:spPr>
        <p:txBody>
          <a:bodyPr>
            <a:normAutofit/>
          </a:bodyPr>
          <a:lstStyle/>
          <a:p>
            <a:pPr marL="0" indent="0">
              <a:buNone/>
            </a:pPr>
            <a:r>
              <a:rPr kumimoji="1" lang="ja-JP" altLang="en-US" sz="2100" dirty="0"/>
              <a:t>日本では、パラリンピアンや、個別の障害者スポーツに関する認識が</a:t>
            </a:r>
            <a:endParaRPr kumimoji="1" lang="en-US" altLang="ja-JP" sz="2100" dirty="0"/>
          </a:p>
          <a:p>
            <a:pPr marL="0" indent="0">
              <a:buNone/>
            </a:pPr>
            <a:r>
              <a:rPr kumimoji="1" lang="ja-JP" altLang="en-US" sz="2100" dirty="0"/>
              <a:t>まだまだ</a:t>
            </a:r>
            <a:endParaRPr kumimoji="1" lang="en-US" altLang="ja-JP" sz="2100" dirty="0"/>
          </a:p>
          <a:p>
            <a:pPr marL="0" indent="0">
              <a:buNone/>
            </a:pPr>
            <a:endParaRPr lang="en-US" altLang="ja-JP" sz="2100" dirty="0"/>
          </a:p>
          <a:p>
            <a:pPr marL="0" indent="0">
              <a:buNone/>
            </a:pPr>
            <a:endParaRPr kumimoji="1" lang="en-US" altLang="ja-JP" sz="2100" dirty="0"/>
          </a:p>
          <a:p>
            <a:pPr marL="0" indent="0">
              <a:buNone/>
            </a:pPr>
            <a:r>
              <a:rPr kumimoji="1" lang="ja-JP" altLang="en-US" sz="2100" dirty="0"/>
              <a:t>健常者の若い層に障害者スポーツの知識を教えたり、迫力を伝えたりすることで、将来的に世の中で障害者スポーツへの関心が高まることが期待される！</a:t>
            </a:r>
            <a:endParaRPr kumimoji="1" lang="en-US" altLang="ja-JP" sz="2100" dirty="0"/>
          </a:p>
          <a:p>
            <a:pPr marL="0" indent="0">
              <a:buNone/>
            </a:pPr>
            <a:r>
              <a:rPr lang="ja-JP" altLang="en-US" sz="2100" dirty="0"/>
              <a:t>　　　　</a:t>
            </a:r>
            <a:endParaRPr lang="en-US" altLang="ja-JP" sz="2100" dirty="0"/>
          </a:p>
          <a:p>
            <a:pPr marL="0" indent="0">
              <a:buNone/>
            </a:pPr>
            <a:r>
              <a:rPr lang="ja-JP" altLang="en-US" sz="2100" dirty="0"/>
              <a:t>　　　　あすチャレ！スクールに代わる新たな講座を！</a:t>
            </a:r>
            <a:endParaRPr kumimoji="1" lang="en-US" altLang="ja-JP" sz="2100" dirty="0"/>
          </a:p>
        </p:txBody>
      </p:sp>
      <p:sp>
        <p:nvSpPr>
          <p:cNvPr id="5" name="矢印: 下 4"/>
          <p:cNvSpPr/>
          <p:nvPr/>
        </p:nvSpPr>
        <p:spPr>
          <a:xfrm>
            <a:off x="3707296" y="2996952"/>
            <a:ext cx="864704" cy="546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p:cNvSpPr/>
          <p:nvPr/>
        </p:nvSpPr>
        <p:spPr>
          <a:xfrm>
            <a:off x="468313" y="5373216"/>
            <a:ext cx="725557"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94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障害者スポーツ理解</a:t>
            </a:r>
            <a:r>
              <a:rPr kumimoji="1" lang="ja-JP" altLang="en-US" dirty="0"/>
              <a:t>促進講座</a:t>
            </a:r>
          </a:p>
        </p:txBody>
      </p:sp>
      <p:graphicFrame>
        <p:nvGraphicFramePr>
          <p:cNvPr id="15" name="コンテンツ プレースホルダー 14"/>
          <p:cNvGraphicFramePr>
            <a:graphicFrameLocks noGrp="1"/>
          </p:cNvGraphicFramePr>
          <p:nvPr>
            <p:ph idx="1"/>
            <p:extLst>
              <p:ext uri="{D42A27DB-BD31-4B8C-83A1-F6EECF244321}">
                <p14:modId xmlns:p14="http://schemas.microsoft.com/office/powerpoint/2010/main" val="3749521859"/>
              </p:ext>
            </p:extLst>
          </p:nvPr>
        </p:nvGraphicFramePr>
        <p:xfrm>
          <a:off x="468313" y="1125538"/>
          <a:ext cx="8207375" cy="518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楕円 2"/>
          <p:cNvSpPr/>
          <p:nvPr/>
        </p:nvSpPr>
        <p:spPr>
          <a:xfrm>
            <a:off x="453040" y="3148220"/>
            <a:ext cx="2525678" cy="13914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四角形 3"/>
          <p:cNvSpPr/>
          <p:nvPr/>
        </p:nvSpPr>
        <p:spPr>
          <a:xfrm>
            <a:off x="425210" y="4901648"/>
            <a:ext cx="1911890" cy="1113183"/>
          </a:xfrm>
          <a:prstGeom prst="wedgeRectCallout">
            <a:avLst>
              <a:gd name="adj1" fmla="val -2922"/>
              <a:gd name="adj2" fmla="val -8303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１つのスポーツとして障害者スポーツを認識！</a:t>
            </a:r>
          </a:p>
        </p:txBody>
      </p:sp>
      <p:sp>
        <p:nvSpPr>
          <p:cNvPr id="6" name="吹き出し: 四角形 5"/>
          <p:cNvSpPr/>
          <p:nvPr/>
        </p:nvSpPr>
        <p:spPr>
          <a:xfrm>
            <a:off x="3462055" y="4901648"/>
            <a:ext cx="1911890" cy="1113183"/>
          </a:xfrm>
          <a:prstGeom prst="wedgeRectCallout">
            <a:avLst>
              <a:gd name="adj1" fmla="val -2922"/>
              <a:gd name="adj2" fmla="val -8303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生で見ることで迫力を直に体験！</a:t>
            </a:r>
          </a:p>
        </p:txBody>
      </p:sp>
      <p:sp>
        <p:nvSpPr>
          <p:cNvPr id="7" name="吹き出し: 四角形 6"/>
          <p:cNvSpPr/>
          <p:nvPr/>
        </p:nvSpPr>
        <p:spPr>
          <a:xfrm>
            <a:off x="6247047" y="4847960"/>
            <a:ext cx="2460855" cy="1113183"/>
          </a:xfrm>
          <a:prstGeom prst="wedgeRectCallout">
            <a:avLst>
              <a:gd name="adj1" fmla="val -2922"/>
              <a:gd name="adj2" fmla="val -8303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各スポーツ団体と連携してコーチを確保し、恒常的な教育が可能に！</a:t>
            </a:r>
          </a:p>
        </p:txBody>
      </p:sp>
      <p:sp>
        <p:nvSpPr>
          <p:cNvPr id="5" name="楕円 4"/>
          <p:cNvSpPr/>
          <p:nvPr/>
        </p:nvSpPr>
        <p:spPr>
          <a:xfrm>
            <a:off x="6167213" y="3098961"/>
            <a:ext cx="2523747" cy="1401417"/>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楕円 7"/>
          <p:cNvSpPr/>
          <p:nvPr/>
        </p:nvSpPr>
        <p:spPr>
          <a:xfrm>
            <a:off x="3228598" y="3098998"/>
            <a:ext cx="2598167" cy="1414339"/>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四角形: 角を丸くする 8"/>
          <p:cNvSpPr/>
          <p:nvPr/>
        </p:nvSpPr>
        <p:spPr>
          <a:xfrm>
            <a:off x="600686" y="2287200"/>
            <a:ext cx="8050821" cy="366595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生徒からその親へ波及して、全世代的にスポーツの理解が深まる！</a:t>
            </a:r>
          </a:p>
        </p:txBody>
      </p:sp>
    </p:spTree>
    <p:extLst>
      <p:ext uri="{BB962C8B-B14F-4D97-AF65-F5344CB8AC3E}">
        <p14:creationId xmlns:p14="http://schemas.microsoft.com/office/powerpoint/2010/main" val="317819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（２）障害を持つ若年層に対する</a:t>
            </a:r>
            <a:r>
              <a:rPr lang="ja-JP" altLang="en-US" dirty="0"/>
              <a:t>政策</a:t>
            </a:r>
            <a:endParaRPr kumimoji="1" lang="ja-JP" altLang="en-US" dirty="0"/>
          </a:p>
        </p:txBody>
      </p:sp>
      <p:sp>
        <p:nvSpPr>
          <p:cNvPr id="3" name="コンテンツ プレースホルダー 2"/>
          <p:cNvSpPr>
            <a:spLocks noGrp="1"/>
          </p:cNvSpPr>
          <p:nvPr>
            <p:ph idx="1"/>
          </p:nvPr>
        </p:nvSpPr>
        <p:spPr>
          <a:xfrm>
            <a:off x="438973" y="1688209"/>
            <a:ext cx="8207375" cy="5183187"/>
          </a:xfrm>
        </p:spPr>
        <p:txBody>
          <a:bodyPr>
            <a:normAutofit/>
          </a:bodyPr>
          <a:lstStyle/>
          <a:p>
            <a:pPr marL="0" indent="0">
              <a:buNone/>
            </a:pPr>
            <a:endParaRPr lang="en-US" altLang="ja-JP" sz="1800" dirty="0"/>
          </a:p>
          <a:p>
            <a:pPr marL="0" indent="0">
              <a:buNone/>
            </a:pPr>
            <a:r>
              <a:rPr lang="ja-JP" altLang="en-US" sz="2100" dirty="0"/>
              <a:t>今、障害者スポーツは人材発掘が上手くいかず、競技人口不足に悩まされている！</a:t>
            </a:r>
            <a:endParaRPr lang="en-US" altLang="ja-JP" sz="2100" dirty="0"/>
          </a:p>
          <a:p>
            <a:endParaRPr lang="en-US" altLang="ja-JP" sz="2100" dirty="0"/>
          </a:p>
          <a:p>
            <a:endParaRPr lang="en-US" altLang="ja-JP" sz="1800" dirty="0"/>
          </a:p>
          <a:p>
            <a:endParaRPr lang="en-US" altLang="ja-JP" sz="1800" dirty="0"/>
          </a:p>
          <a:p>
            <a:pPr marL="0" indent="0">
              <a:buNone/>
            </a:pPr>
            <a:r>
              <a:rPr lang="ja-JP" altLang="en-US" sz="2100" dirty="0"/>
              <a:t>競技人口を増やすために障害者の若年層がスポーツに取り組んでいくことを促進し、育成できる環境を作ることが重要！</a:t>
            </a:r>
            <a:endParaRPr lang="en-US" altLang="ja-JP" sz="2100" dirty="0"/>
          </a:p>
          <a:p>
            <a:endParaRPr kumimoji="1" lang="en-US" altLang="ja-JP" sz="2100" dirty="0"/>
          </a:p>
          <a:p>
            <a:pPr marL="0" indent="0">
              <a:buNone/>
            </a:pPr>
            <a:endParaRPr lang="en-US" altLang="ja-JP" sz="1800" dirty="0"/>
          </a:p>
        </p:txBody>
      </p:sp>
      <p:sp>
        <p:nvSpPr>
          <p:cNvPr id="4" name="下矢印 3"/>
          <p:cNvSpPr/>
          <p:nvPr/>
        </p:nvSpPr>
        <p:spPr bwMode="auto">
          <a:xfrm>
            <a:off x="3419872" y="3068960"/>
            <a:ext cx="864096" cy="93610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517257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若年層の障害者に対する政策の流れ</a:t>
            </a:r>
            <a:endParaRPr lang="ja-JP" altLang="en-US" dirty="0"/>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8" name="図表 7"/>
          <p:cNvGraphicFramePr/>
          <p:nvPr>
            <p:extLst>
              <p:ext uri="{D42A27DB-BD31-4B8C-83A1-F6EECF244321}">
                <p14:modId xmlns:p14="http://schemas.microsoft.com/office/powerpoint/2010/main" val="1646257067"/>
              </p:ext>
            </p:extLst>
          </p:nvPr>
        </p:nvGraphicFramePr>
        <p:xfrm>
          <a:off x="1742661" y="2149337"/>
          <a:ext cx="6096000" cy="3677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3B0C6F81-AB95-497D-BD44-154CB1A31B89}"/>
                                            </p:graphicEl>
                                          </p:spTgt>
                                        </p:tgtEl>
                                      </p:cBhvr>
                                    </p:animEffect>
                                    <p:animScale>
                                      <p:cBhvr>
                                        <p:cTn id="7" dur="250" autoRev="1" fill="hold"/>
                                        <p:tgtEl>
                                          <p:spTgt spid="8">
                                            <p:graphicEl>
                                              <a:dgm id="{3B0C6F81-AB95-497D-BD44-154CB1A31B89}"/>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障害者がスポーツ全般に触れる機会の増加</a:t>
            </a:r>
          </a:p>
        </p:txBody>
      </p:sp>
      <p:sp>
        <p:nvSpPr>
          <p:cNvPr id="3" name="コンテンツ プレースホルダー 2"/>
          <p:cNvSpPr>
            <a:spLocks noGrp="1"/>
          </p:cNvSpPr>
          <p:nvPr>
            <p:ph idx="1"/>
          </p:nvPr>
        </p:nvSpPr>
        <p:spPr>
          <a:xfrm>
            <a:off x="492607" y="1772816"/>
            <a:ext cx="8207375" cy="5183187"/>
          </a:xfrm>
        </p:spPr>
        <p:txBody>
          <a:bodyPr/>
          <a:lstStyle/>
          <a:p>
            <a:pPr marL="0" indent="0">
              <a:buNone/>
            </a:pPr>
            <a:r>
              <a:rPr lang="ja-JP" altLang="en-US" dirty="0"/>
              <a:t>現在、多くの運動施設で障害者用の観客席の整備ができていない！</a:t>
            </a:r>
          </a:p>
          <a:p>
            <a:pPr marL="0" indent="0">
              <a:buNone/>
            </a:pPr>
            <a:endParaRPr kumimoji="1" lang="en-US" altLang="ja-JP" dirty="0"/>
          </a:p>
          <a:p>
            <a:pPr marL="0" indent="0">
              <a:buNone/>
            </a:pPr>
            <a:endParaRPr lang="en-US" altLang="ja-JP" dirty="0"/>
          </a:p>
          <a:p>
            <a:pPr marL="0" indent="0">
              <a:buNone/>
            </a:pPr>
            <a:r>
              <a:rPr lang="ja-JP" altLang="en-US" dirty="0"/>
              <a:t>障害者は生でスポーツの迫力を感じる機会が少ない！</a:t>
            </a:r>
          </a:p>
          <a:p>
            <a:pPr marL="0" indent="0">
              <a:buNone/>
            </a:pPr>
            <a:endParaRPr lang="en-US" altLang="ja-JP" dirty="0"/>
          </a:p>
          <a:p>
            <a:pPr marL="0" indent="0">
              <a:buNone/>
            </a:pPr>
            <a:endParaRPr lang="en-US" altLang="ja-JP" dirty="0"/>
          </a:p>
          <a:p>
            <a:pPr marL="0" indent="0">
              <a:buNone/>
            </a:pPr>
            <a:r>
              <a:rPr lang="ja-JP" altLang="en-US" dirty="0"/>
              <a:t>障害者がスポーツに関心を持つ機会が損なわれている！</a:t>
            </a:r>
          </a:p>
        </p:txBody>
      </p:sp>
      <p:sp>
        <p:nvSpPr>
          <p:cNvPr id="5" name="矢印: 下 4"/>
          <p:cNvSpPr/>
          <p:nvPr/>
        </p:nvSpPr>
        <p:spPr bwMode="auto">
          <a:xfrm>
            <a:off x="3910495" y="2842116"/>
            <a:ext cx="685800" cy="59367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1" hangingPunct="1"/>
            <a:endParaRPr lang="ja-JP" altLang="en-US" sz="1350" dirty="0">
              <a:ea typeface="ＭＳ Ｐゴシック" panose="020B0600070205080204" pitchFamily="50" charset="-128"/>
            </a:endParaRPr>
          </a:p>
        </p:txBody>
      </p:sp>
      <p:sp>
        <p:nvSpPr>
          <p:cNvPr id="6" name="矢印: 下 5"/>
          <p:cNvSpPr/>
          <p:nvPr/>
        </p:nvSpPr>
        <p:spPr bwMode="auto">
          <a:xfrm>
            <a:off x="4011543" y="4657917"/>
            <a:ext cx="685800" cy="59367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1" hangingPunct="1"/>
            <a:endParaRPr lang="ja-JP" altLang="en-US" sz="1350" dirty="0">
              <a:ea typeface="ＭＳ Ｐゴシック" panose="020B060007020508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325" y="3191170"/>
            <a:ext cx="2129667" cy="2795736"/>
          </a:xfrm>
          <a:prstGeom prst="rect">
            <a:avLst/>
          </a:prstGeom>
        </p:spPr>
      </p:pic>
      <p:sp>
        <p:nvSpPr>
          <p:cNvPr id="8" name="吹き出し: 円形 7"/>
          <p:cNvSpPr/>
          <p:nvPr/>
        </p:nvSpPr>
        <p:spPr bwMode="auto">
          <a:xfrm>
            <a:off x="4493243" y="3504673"/>
            <a:ext cx="3391126" cy="1377371"/>
          </a:xfrm>
          <a:prstGeom prst="wedgeEllipseCallout">
            <a:avLst>
              <a:gd name="adj1" fmla="val -58721"/>
              <a:gd name="adj2" fmla="val 11223"/>
            </a:avLst>
          </a:prstGeom>
          <a:solidFill>
            <a:schemeClr val="bg1"/>
          </a:solidFill>
          <a:ln w="9525" cap="flat" cmpd="sng" algn="ctr">
            <a:solidFill>
              <a:schemeClr val="accent2"/>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1" hangingPunct="1"/>
            <a:r>
              <a:rPr lang="ja-JP" altLang="en-US" sz="2100" dirty="0">
                <a:ea typeface="ＭＳ Ｐゴシック" panose="020B0600070205080204" pitchFamily="50" charset="-128"/>
              </a:rPr>
              <a:t>スポーツの感動って何？</a:t>
            </a:r>
          </a:p>
        </p:txBody>
      </p:sp>
    </p:spTree>
    <p:extLst>
      <p:ext uri="{BB962C8B-B14F-4D97-AF65-F5344CB8AC3E}">
        <p14:creationId xmlns:p14="http://schemas.microsoft.com/office/powerpoint/2010/main" val="10881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バリアフリー法の改正</a:t>
            </a:r>
          </a:p>
        </p:txBody>
      </p:sp>
      <p:sp>
        <p:nvSpPr>
          <p:cNvPr id="3" name="コンテンツ プレースホルダー 2"/>
          <p:cNvSpPr>
            <a:spLocks noGrp="1"/>
          </p:cNvSpPr>
          <p:nvPr>
            <p:ph idx="1"/>
          </p:nvPr>
        </p:nvSpPr>
        <p:spPr>
          <a:xfrm>
            <a:off x="732716" y="1487066"/>
            <a:ext cx="8207375" cy="5183187"/>
          </a:xfrm>
        </p:spPr>
        <p:txBody>
          <a:bodyPr>
            <a:normAutofit/>
          </a:bodyPr>
          <a:lstStyle/>
          <a:p>
            <a:endParaRPr kumimoji="1" lang="en-US" altLang="ja-JP" sz="1800" dirty="0"/>
          </a:p>
          <a:p>
            <a:pPr marL="0" indent="0">
              <a:buNone/>
            </a:pPr>
            <a:r>
              <a:rPr kumimoji="1" lang="ja-JP" altLang="en-US" dirty="0" smtClean="0"/>
              <a:t>バリアフリー法</a:t>
            </a:r>
            <a:r>
              <a:rPr kumimoji="1" lang="ja-JP" altLang="en-US" dirty="0"/>
              <a:t>を改正し、運動施設の観客席に</a:t>
            </a:r>
            <a:r>
              <a:rPr kumimoji="1" lang="ja-JP" altLang="en-US" dirty="0" smtClean="0"/>
              <a:t>最低</a:t>
            </a:r>
            <a:r>
              <a:rPr kumimoji="1" lang="en-US" altLang="ja-JP" dirty="0" smtClean="0">
                <a:solidFill>
                  <a:srgbClr val="FF0000"/>
                </a:solidFill>
              </a:rPr>
              <a:t>0.5</a:t>
            </a:r>
            <a:r>
              <a:rPr kumimoji="1" lang="ja-JP" altLang="en-US" dirty="0" smtClean="0">
                <a:solidFill>
                  <a:srgbClr val="FF0000"/>
                </a:solidFill>
              </a:rPr>
              <a:t>％</a:t>
            </a:r>
            <a:r>
              <a:rPr kumimoji="1" lang="ja-JP" altLang="en-US" dirty="0" smtClean="0"/>
              <a:t>の</a:t>
            </a:r>
            <a:endParaRPr kumimoji="1" lang="en-US" altLang="ja-JP" dirty="0" smtClean="0"/>
          </a:p>
          <a:p>
            <a:pPr marL="0" indent="0">
              <a:buNone/>
            </a:pPr>
            <a:r>
              <a:rPr lang="ja-JP" altLang="en-US" dirty="0" smtClean="0"/>
              <a:t>障害</a:t>
            </a:r>
            <a:r>
              <a:rPr kumimoji="1" lang="ja-JP" altLang="en-US" dirty="0" smtClean="0"/>
              <a:t>者用</a:t>
            </a:r>
            <a:r>
              <a:rPr kumimoji="1" lang="ja-JP" altLang="en-US" dirty="0"/>
              <a:t>の座席の設置を義務付け！</a:t>
            </a:r>
            <a:endParaRPr kumimoji="1" lang="en-US" altLang="ja-JP" dirty="0"/>
          </a:p>
          <a:p>
            <a:endParaRPr lang="en-US" altLang="ja-JP" dirty="0"/>
          </a:p>
          <a:p>
            <a:endParaRPr kumimoji="1" lang="en-US" altLang="ja-JP" sz="1800" dirty="0"/>
          </a:p>
          <a:p>
            <a:endParaRPr lang="en-US" altLang="ja-JP" sz="1800" dirty="0"/>
          </a:p>
          <a:p>
            <a:endParaRPr lang="en-US" altLang="ja-JP" sz="2100" dirty="0"/>
          </a:p>
          <a:p>
            <a:pPr marL="0" indent="0">
              <a:buNone/>
            </a:pPr>
            <a:r>
              <a:rPr lang="ja-JP" altLang="en-US" dirty="0"/>
              <a:t>若い世代の障害</a:t>
            </a:r>
            <a:r>
              <a:rPr kumimoji="1" lang="ja-JP" altLang="en-US" dirty="0"/>
              <a:t>者がスポーツに</a:t>
            </a:r>
            <a:r>
              <a:rPr lang="ja-JP" altLang="en-US" dirty="0"/>
              <a:t>触れる</a:t>
            </a:r>
            <a:endParaRPr lang="en-US" altLang="ja-JP" dirty="0"/>
          </a:p>
          <a:p>
            <a:pPr marL="0" indent="0">
              <a:buNone/>
            </a:pPr>
            <a:r>
              <a:rPr lang="ja-JP" altLang="en-US" dirty="0"/>
              <a:t>機会が増え、スポーツへの関心</a:t>
            </a:r>
            <a:endParaRPr lang="en-US" altLang="ja-JP" dirty="0"/>
          </a:p>
          <a:p>
            <a:pPr marL="0" indent="0">
              <a:buNone/>
            </a:pPr>
            <a:r>
              <a:rPr lang="ja-JP" altLang="en-US" dirty="0"/>
              <a:t>が高まっていく</a:t>
            </a:r>
            <a:r>
              <a:rPr kumimoji="1" lang="ja-JP" altLang="en-US" dirty="0"/>
              <a:t>！</a:t>
            </a:r>
            <a:endParaRPr kumimoji="1" lang="en-US" altLang="ja-JP" dirty="0"/>
          </a:p>
          <a:p>
            <a:endParaRPr kumimoji="1" lang="ja-JP" altLang="en-US" sz="1800" dirty="0"/>
          </a:p>
        </p:txBody>
      </p:sp>
      <p:sp>
        <p:nvSpPr>
          <p:cNvPr id="4" name="矢印: 下 3"/>
          <p:cNvSpPr/>
          <p:nvPr/>
        </p:nvSpPr>
        <p:spPr>
          <a:xfrm>
            <a:off x="3637849" y="3273409"/>
            <a:ext cx="606287" cy="934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077072"/>
            <a:ext cx="2534146" cy="1900610"/>
          </a:xfrm>
          <a:prstGeom prst="rect">
            <a:avLst/>
          </a:prstGeom>
        </p:spPr>
      </p:pic>
    </p:spTree>
    <p:extLst>
      <p:ext uri="{BB962C8B-B14F-4D97-AF65-F5344CB8AC3E}">
        <p14:creationId xmlns:p14="http://schemas.microsoft.com/office/powerpoint/2010/main" val="31452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500"/>
                                        <p:tgtEl>
                                          <p:spTgt spid="3">
                                            <p:txEl>
                                              <p:pRg st="7" end="7"/>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若年層の障害者に対する政策の流れ</a:t>
            </a:r>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8" name="図表 7"/>
          <p:cNvGraphicFramePr/>
          <p:nvPr>
            <p:extLst/>
          </p:nvPr>
        </p:nvGraphicFramePr>
        <p:xfrm>
          <a:off x="1742661" y="2149337"/>
          <a:ext cx="6096000" cy="3677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36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graphicEl>
                                              <a:dgm id="{E7F65E14-6DD0-4179-A93B-B82462BAA314}"/>
                                            </p:graphicEl>
                                          </p:spTgt>
                                        </p:tgtEl>
                                      </p:cBhvr>
                                    </p:animEffect>
                                    <p:animScale>
                                      <p:cBhvr>
                                        <p:cTn id="7" dur="250" autoRev="1" fill="hold"/>
                                        <p:tgtEl>
                                          <p:spTgt spid="8">
                                            <p:graphicEl>
                                              <a:dgm id="{E7F65E14-6DD0-4179-A93B-B82462BAA31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パラリンピック　競技数</a:t>
            </a:r>
          </a:p>
        </p:txBody>
      </p:sp>
      <p:sp>
        <p:nvSpPr>
          <p:cNvPr id="3" name="テキスト ボックス 2"/>
          <p:cNvSpPr txBox="1"/>
          <p:nvPr/>
        </p:nvSpPr>
        <p:spPr>
          <a:xfrm>
            <a:off x="628650" y="1690689"/>
            <a:ext cx="6529388" cy="646331"/>
          </a:xfrm>
          <a:prstGeom prst="rect">
            <a:avLst/>
          </a:prstGeom>
          <a:noFill/>
        </p:spPr>
        <p:txBody>
          <a:bodyPr wrap="square" rtlCol="0">
            <a:spAutoFit/>
          </a:bodyPr>
          <a:lstStyle/>
          <a:p>
            <a:r>
              <a:rPr kumimoji="1" lang="ja-JP" altLang="en-US" dirty="0"/>
              <a:t>例えば、リオパラリンピックでは</a:t>
            </a:r>
            <a:r>
              <a:rPr kumimoji="1" lang="en-US" altLang="ja-JP" dirty="0"/>
              <a:t>‥</a:t>
            </a:r>
          </a:p>
          <a:p>
            <a:r>
              <a:rPr lang="ja-JP" altLang="en-US" dirty="0"/>
              <a:t>陸上競技の場合</a:t>
            </a:r>
            <a:endParaRPr kumimoji="1" lang="ja-JP" altLang="en-US" dirty="0"/>
          </a:p>
        </p:txBody>
      </p:sp>
      <p:sp>
        <p:nvSpPr>
          <p:cNvPr id="4" name="テキスト ボックス 3"/>
          <p:cNvSpPr txBox="1"/>
          <p:nvPr/>
        </p:nvSpPr>
        <p:spPr>
          <a:xfrm>
            <a:off x="2071688" y="2157310"/>
            <a:ext cx="5000625" cy="2031325"/>
          </a:xfrm>
          <a:prstGeom prst="rect">
            <a:avLst/>
          </a:prstGeom>
          <a:noFill/>
        </p:spPr>
        <p:txBody>
          <a:bodyPr wrap="square" rtlCol="0" anchor="t">
            <a:spAutoFit/>
          </a:bodyPr>
          <a:lstStyle/>
          <a:p>
            <a:endParaRPr kumimoji="1" lang="en-US" altLang="ja-JP" dirty="0"/>
          </a:p>
          <a:p>
            <a:r>
              <a:rPr lang="ja-JP" altLang="en-US" dirty="0"/>
              <a:t>陸上競技</a:t>
            </a:r>
            <a:endParaRPr kumimoji="1" lang="ja-JP" altLang="en-US" dirty="0"/>
          </a:p>
          <a:p>
            <a:r>
              <a:rPr lang="ja-JP" altLang="en-US" dirty="0"/>
              <a:t>走る競技（１００ｍ、２００ｍ、リレー、マラソンなど）</a:t>
            </a:r>
          </a:p>
          <a:p>
            <a:r>
              <a:rPr lang="ja-JP" altLang="en-US" dirty="0"/>
              <a:t>跳ぶ競技（走り幅跳び、走高跳びなど）</a:t>
            </a:r>
          </a:p>
          <a:p>
            <a:r>
              <a:rPr lang="ja-JP" altLang="en-US" dirty="0"/>
              <a:t>投擲競技（砲丸投げ、円盤投げなど）</a:t>
            </a:r>
          </a:p>
          <a:p>
            <a:endParaRPr lang="en-US" altLang="ja-JP" dirty="0"/>
          </a:p>
          <a:p>
            <a:endParaRPr lang="en-US" altLang="ja-JP" dirty="0"/>
          </a:p>
        </p:txBody>
      </p:sp>
      <p:sp>
        <p:nvSpPr>
          <p:cNvPr id="5" name="円/楕円 4"/>
          <p:cNvSpPr/>
          <p:nvPr/>
        </p:nvSpPr>
        <p:spPr>
          <a:xfrm>
            <a:off x="1346200" y="2216150"/>
            <a:ext cx="5802688" cy="1619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580433" y="4034597"/>
            <a:ext cx="1376955" cy="1477328"/>
          </a:xfrm>
          <a:prstGeom prst="rect">
            <a:avLst/>
          </a:prstGeom>
          <a:noFill/>
        </p:spPr>
        <p:txBody>
          <a:bodyPr wrap="square" rtlCol="0">
            <a:spAutoFit/>
          </a:bodyPr>
          <a:lstStyle/>
          <a:p>
            <a:r>
              <a:rPr lang="ja-JP" altLang="en-US" dirty="0"/>
              <a:t>障害の種類</a:t>
            </a:r>
            <a:endParaRPr lang="en-US" altLang="ja-JP" dirty="0"/>
          </a:p>
          <a:p>
            <a:r>
              <a:rPr lang="ja-JP" altLang="en-US" dirty="0"/>
              <a:t>視覚障害</a:t>
            </a:r>
            <a:endParaRPr lang="en-US" altLang="ja-JP" dirty="0"/>
          </a:p>
          <a:p>
            <a:r>
              <a:rPr lang="ja-JP" altLang="en-US" dirty="0"/>
              <a:t>知的障害</a:t>
            </a:r>
            <a:endParaRPr lang="en-US" altLang="ja-JP" dirty="0"/>
          </a:p>
          <a:p>
            <a:r>
              <a:rPr lang="ja-JP" altLang="en-US" dirty="0"/>
              <a:t>運動機能障害</a:t>
            </a:r>
            <a:endParaRPr lang="en-US" altLang="ja-JP" dirty="0"/>
          </a:p>
        </p:txBody>
      </p:sp>
      <p:sp>
        <p:nvSpPr>
          <p:cNvPr id="9" name="円/楕円 8"/>
          <p:cNvSpPr/>
          <p:nvPr/>
        </p:nvSpPr>
        <p:spPr>
          <a:xfrm>
            <a:off x="3273425" y="3838575"/>
            <a:ext cx="2365375" cy="20955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487481" y="4095750"/>
            <a:ext cx="2028825" cy="1569660"/>
          </a:xfrm>
          <a:prstGeom prst="rect">
            <a:avLst/>
          </a:prstGeom>
          <a:noFill/>
        </p:spPr>
        <p:txBody>
          <a:bodyPr wrap="square" rtlCol="0" anchor="t">
            <a:spAutoFit/>
          </a:bodyPr>
          <a:lstStyle/>
          <a:p>
            <a:r>
              <a:rPr kumimoji="1" lang="ja-JP" altLang="en-US" sz="1600" dirty="0"/>
              <a:t>障害のクラス</a:t>
            </a:r>
          </a:p>
          <a:p>
            <a:r>
              <a:rPr lang="ja-JP" altLang="en-US" sz="1600" dirty="0"/>
              <a:t>運動機能障害の場合</a:t>
            </a:r>
          </a:p>
          <a:p>
            <a:r>
              <a:rPr kumimoji="1" lang="ja-JP" altLang="en-US" sz="1600" dirty="0"/>
              <a:t>脳性</a:t>
            </a:r>
            <a:r>
              <a:rPr lang="ja-JP" altLang="en-US" sz="1600" dirty="0"/>
              <a:t>麻痺（車椅子）</a:t>
            </a:r>
          </a:p>
          <a:p>
            <a:r>
              <a:rPr kumimoji="1" lang="ja-JP" altLang="en-US" sz="1600" dirty="0"/>
              <a:t>脳性</a:t>
            </a:r>
            <a:r>
              <a:rPr lang="ja-JP" altLang="en-US" sz="1600" dirty="0"/>
              <a:t>麻痺（立位）</a:t>
            </a:r>
          </a:p>
          <a:p>
            <a:r>
              <a:rPr kumimoji="1" lang="ja-JP" altLang="en-US" sz="1600" dirty="0"/>
              <a:t>低身長症</a:t>
            </a:r>
          </a:p>
          <a:p>
            <a:r>
              <a:rPr kumimoji="1" lang="ja-JP" altLang="en-US" sz="1600" dirty="0"/>
              <a:t>脊髄損傷　　など</a:t>
            </a:r>
          </a:p>
        </p:txBody>
      </p:sp>
      <p:sp>
        <p:nvSpPr>
          <p:cNvPr id="11" name="円/楕円 10"/>
          <p:cNvSpPr/>
          <p:nvPr/>
        </p:nvSpPr>
        <p:spPr>
          <a:xfrm>
            <a:off x="156065" y="3838969"/>
            <a:ext cx="2222281" cy="207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2" name="乗算記号 11"/>
          <p:cNvSpPr/>
          <p:nvPr/>
        </p:nvSpPr>
        <p:spPr>
          <a:xfrm>
            <a:off x="2267816" y="4034597"/>
            <a:ext cx="1155501" cy="1289238"/>
          </a:xfrm>
          <a:prstGeom prst="mathMultiply">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等号 12"/>
          <p:cNvSpPr/>
          <p:nvPr/>
        </p:nvSpPr>
        <p:spPr>
          <a:xfrm>
            <a:off x="5642225" y="4388121"/>
            <a:ext cx="956369" cy="650579"/>
          </a:xfrm>
          <a:prstGeom prst="mathEqual">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テキスト ボックス 13"/>
          <p:cNvSpPr txBox="1"/>
          <p:nvPr/>
        </p:nvSpPr>
        <p:spPr>
          <a:xfrm>
            <a:off x="6598594" y="4330813"/>
            <a:ext cx="2388244" cy="707886"/>
          </a:xfrm>
          <a:prstGeom prst="rect">
            <a:avLst/>
          </a:prstGeom>
          <a:noFill/>
        </p:spPr>
        <p:txBody>
          <a:bodyPr wrap="square" rtlCol="0" anchor="t">
            <a:spAutoFit/>
          </a:bodyPr>
          <a:lstStyle/>
          <a:p>
            <a:r>
              <a:rPr kumimoji="1" lang="ja-JP" altLang="en-US" sz="4000" dirty="0">
                <a:solidFill>
                  <a:srgbClr val="FF0000"/>
                </a:solidFill>
              </a:rPr>
              <a:t>１７７種目</a:t>
            </a:r>
          </a:p>
        </p:txBody>
      </p:sp>
    </p:spTree>
    <p:extLst>
      <p:ext uri="{BB962C8B-B14F-4D97-AF65-F5344CB8AC3E}">
        <p14:creationId xmlns:p14="http://schemas.microsoft.com/office/powerpoint/2010/main" val="2885541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障害者スポーツを始めるきっかけ作り</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84031789"/>
              </p:ext>
            </p:extLst>
          </p:nvPr>
        </p:nvGraphicFramePr>
        <p:xfrm>
          <a:off x="451172" y="1772816"/>
          <a:ext cx="8207375" cy="453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四角形: 角を丸くする 2"/>
          <p:cNvSpPr/>
          <p:nvPr/>
        </p:nvSpPr>
        <p:spPr>
          <a:xfrm>
            <a:off x="1658674" y="5517232"/>
            <a:ext cx="5792372" cy="1076178"/>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若い障害者がスムーズに競技と出会える機会を提供する！</a:t>
            </a:r>
          </a:p>
        </p:txBody>
      </p:sp>
      <p:sp>
        <p:nvSpPr>
          <p:cNvPr id="4" name="矢印: 右 3"/>
          <p:cNvSpPr/>
          <p:nvPr/>
        </p:nvSpPr>
        <p:spPr bwMode="auto">
          <a:xfrm>
            <a:off x="683568" y="3198118"/>
            <a:ext cx="720080" cy="57606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9041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E9FDC19-FF20-4066-8186-7E2E44FEDE12}"/>
                                            </p:graphicEl>
                                          </p:spTgt>
                                        </p:tgtEl>
                                        <p:attrNameLst>
                                          <p:attrName>style.visibility</p:attrName>
                                        </p:attrNameLst>
                                      </p:cBhvr>
                                      <p:to>
                                        <p:strVal val="visible"/>
                                      </p:to>
                                    </p:set>
                                    <p:animEffect transition="in" filter="fade">
                                      <p:cBhvr>
                                        <p:cTn id="7" dur="500"/>
                                        <p:tgtEl>
                                          <p:spTgt spid="5">
                                            <p:graphicEl>
                                              <a:dgm id="{EE9FDC19-FF20-4066-8186-7E2E44FEDE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38D986BE-A094-4BFD-85A1-49B3472A6973}"/>
                                            </p:graphicEl>
                                          </p:spTgt>
                                        </p:tgtEl>
                                        <p:attrNameLst>
                                          <p:attrName>style.visibility</p:attrName>
                                        </p:attrNameLst>
                                      </p:cBhvr>
                                      <p:to>
                                        <p:strVal val="visible"/>
                                      </p:to>
                                    </p:set>
                                    <p:animEffect transition="in" filter="fade">
                                      <p:cBhvr>
                                        <p:cTn id="15" dur="500"/>
                                        <p:tgtEl>
                                          <p:spTgt spid="5">
                                            <p:graphicEl>
                                              <a:dgm id="{38D986BE-A094-4BFD-85A1-49B3472A697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F64E620-BE60-40B1-A377-C126079D3C47}"/>
                                            </p:graphicEl>
                                          </p:spTgt>
                                        </p:tgtEl>
                                        <p:attrNameLst>
                                          <p:attrName>style.visibility</p:attrName>
                                        </p:attrNameLst>
                                      </p:cBhvr>
                                      <p:to>
                                        <p:strVal val="visible"/>
                                      </p:to>
                                    </p:set>
                                    <p:animEffect transition="in" filter="fade">
                                      <p:cBhvr>
                                        <p:cTn id="20" dur="500"/>
                                        <p:tgtEl>
                                          <p:spTgt spid="5">
                                            <p:graphicEl>
                                              <a:dgm id="{DF64E620-BE60-40B1-A377-C126079D3C4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3DEBCA22-0C21-4C91-90F2-9FFB8D60B0BE}"/>
                                            </p:graphicEl>
                                          </p:spTgt>
                                        </p:tgtEl>
                                        <p:attrNameLst>
                                          <p:attrName>style.visibility</p:attrName>
                                        </p:attrNameLst>
                                      </p:cBhvr>
                                      <p:to>
                                        <p:strVal val="visible"/>
                                      </p:to>
                                    </p:set>
                                    <p:animEffect transition="in" filter="fade">
                                      <p:cBhvr>
                                        <p:cTn id="23" dur="500"/>
                                        <p:tgtEl>
                                          <p:spTgt spid="5">
                                            <p:graphicEl>
                                              <a:dgm id="{3DEBCA22-0C21-4C91-90F2-9FFB8D60B0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若年層の障害者に対する政策の流れ</a:t>
            </a:r>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8" name="図表 7"/>
          <p:cNvGraphicFramePr/>
          <p:nvPr>
            <p:extLst/>
          </p:nvPr>
        </p:nvGraphicFramePr>
        <p:xfrm>
          <a:off x="1742661" y="2149337"/>
          <a:ext cx="6096000" cy="3677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8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B117762B-E82B-4F97-B9E8-62E63D38FBAF}"/>
                                            </p:graphicEl>
                                          </p:spTgt>
                                        </p:tgtEl>
                                      </p:cBhvr>
                                    </p:animEffect>
                                    <p:animScale>
                                      <p:cBhvr>
                                        <p:cTn id="7" dur="250" autoRev="1" fill="hold"/>
                                        <p:tgtEl>
                                          <p:spTgt spid="8">
                                            <p:graphicEl>
                                              <a:dgm id="{B117762B-E82B-4F97-B9E8-62E63D38FB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lang="ja-JP" altLang="en-US" dirty="0">
                <a:latin typeface="+mj-ea"/>
              </a:rPr>
              <a:t>①中高生アスリートの育成環境の充実</a:t>
            </a:r>
            <a:endParaRPr kumimoji="1" lang="ja-JP" altLang="en-US" dirty="0">
              <a:latin typeface="+mj-ea"/>
            </a:endParaRPr>
          </a:p>
        </p:txBody>
      </p:sp>
      <p:sp>
        <p:nvSpPr>
          <p:cNvPr id="3" name="コンテンツ プレースホルダー 2"/>
          <p:cNvSpPr>
            <a:spLocks noGrp="1"/>
          </p:cNvSpPr>
          <p:nvPr>
            <p:ph idx="1"/>
          </p:nvPr>
        </p:nvSpPr>
        <p:spPr>
          <a:xfrm>
            <a:off x="474033" y="1763237"/>
            <a:ext cx="8207375" cy="5183187"/>
          </a:xfrm>
        </p:spPr>
        <p:txBody>
          <a:bodyPr>
            <a:normAutofit/>
          </a:bodyPr>
          <a:lstStyle/>
          <a:p>
            <a:pPr marL="0" indent="0">
              <a:buNone/>
            </a:pPr>
            <a:r>
              <a:rPr lang="ja-JP" altLang="en-US" sz="2550" dirty="0"/>
              <a:t>（</a:t>
            </a:r>
            <a:r>
              <a:rPr lang="en-US" altLang="ja-JP" sz="2550" dirty="0"/>
              <a:t>ⅰ</a:t>
            </a:r>
            <a:r>
              <a:rPr lang="ja-JP" altLang="en-US" sz="2550" dirty="0"/>
              <a:t>）</a:t>
            </a:r>
            <a:r>
              <a:rPr kumimoji="1" lang="ja-JP" altLang="en-US" sz="2550" dirty="0"/>
              <a:t>個人競技の場合</a:t>
            </a:r>
            <a:endParaRPr kumimoji="1" lang="en-US" altLang="ja-JP" sz="2550" dirty="0"/>
          </a:p>
          <a:p>
            <a:pPr marL="0" indent="0">
              <a:buNone/>
            </a:pPr>
            <a:endParaRPr lang="en-US" altLang="ja-JP" sz="2550" dirty="0"/>
          </a:p>
          <a:p>
            <a:pPr marL="0" indent="0">
              <a:buNone/>
            </a:pPr>
            <a:r>
              <a:rPr kumimoji="1" lang="ja-JP" altLang="en-US" dirty="0"/>
              <a:t>各都道府県の障害者スポーツ協会が各スポーツ団体と連携しながら、週末に専属のコーチの指導が受けられる講座を開設</a:t>
            </a:r>
            <a:endParaRPr kumimoji="1" lang="en-US" altLang="ja-JP" dirty="0"/>
          </a:p>
          <a:p>
            <a:pPr marL="0" indent="0">
              <a:buNone/>
            </a:pPr>
            <a:endParaRPr lang="en-US" altLang="ja-JP" sz="2100" dirty="0"/>
          </a:p>
          <a:p>
            <a:pPr marL="0" indent="0">
              <a:buNone/>
            </a:pPr>
            <a:r>
              <a:rPr kumimoji="1" lang="ja-JP" altLang="en-US" sz="2100" dirty="0"/>
              <a:t>　</a:t>
            </a:r>
            <a:endParaRPr kumimoji="1" lang="en-US" altLang="ja-JP" sz="2100" dirty="0"/>
          </a:p>
          <a:p>
            <a:pPr marL="0" indent="0">
              <a:buNone/>
            </a:pPr>
            <a:endParaRPr lang="en-US" altLang="ja-JP" sz="2100" dirty="0"/>
          </a:p>
          <a:p>
            <a:pPr marL="0" indent="0">
              <a:buNone/>
            </a:pPr>
            <a:r>
              <a:rPr lang="ja-JP" altLang="en-US" dirty="0"/>
              <a:t>中高生の練習拠点が生まれ、アスリートとして成長できる！</a:t>
            </a:r>
            <a:endParaRPr kumimoji="1" lang="ja-JP" altLang="en-US" dirty="0"/>
          </a:p>
        </p:txBody>
      </p:sp>
      <p:sp>
        <p:nvSpPr>
          <p:cNvPr id="5" name="矢印: 下 4"/>
          <p:cNvSpPr/>
          <p:nvPr/>
        </p:nvSpPr>
        <p:spPr>
          <a:xfrm>
            <a:off x="3912577" y="3958174"/>
            <a:ext cx="580292" cy="793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143830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①中高生アスリートの育成環境の充実</a:t>
            </a:r>
            <a:endParaRPr kumimoji="1" lang="ja-JP" altLang="en-US" dirty="0">
              <a:latin typeface="+mj-ea"/>
            </a:endParaRPr>
          </a:p>
        </p:txBody>
      </p:sp>
      <p:sp>
        <p:nvSpPr>
          <p:cNvPr id="3" name="コンテンツ プレースホルダー 2"/>
          <p:cNvSpPr>
            <a:spLocks noGrp="1"/>
          </p:cNvSpPr>
          <p:nvPr>
            <p:ph idx="1"/>
          </p:nvPr>
        </p:nvSpPr>
        <p:spPr>
          <a:xfrm>
            <a:off x="468313" y="1702277"/>
            <a:ext cx="8207375" cy="5183187"/>
          </a:xfrm>
        </p:spPr>
        <p:txBody>
          <a:bodyPr>
            <a:normAutofit/>
          </a:bodyPr>
          <a:lstStyle/>
          <a:p>
            <a:pPr marL="0" indent="0">
              <a:buNone/>
            </a:pPr>
            <a:r>
              <a:rPr lang="ja-JP" altLang="en-US" sz="2550" dirty="0"/>
              <a:t>（</a:t>
            </a:r>
            <a:r>
              <a:rPr lang="en-US" altLang="ja-JP" sz="2550" dirty="0"/>
              <a:t>ⅱ</a:t>
            </a:r>
            <a:r>
              <a:rPr lang="ja-JP" altLang="en-US" sz="2550" dirty="0"/>
              <a:t>）</a:t>
            </a:r>
            <a:r>
              <a:rPr kumimoji="1" lang="ja-JP" altLang="en-US" sz="2550" dirty="0"/>
              <a:t>団体競技の場合</a:t>
            </a:r>
            <a:endParaRPr kumimoji="1" lang="en-US" altLang="ja-JP" sz="2550" dirty="0"/>
          </a:p>
          <a:p>
            <a:pPr marL="0" indent="0">
              <a:buNone/>
            </a:pPr>
            <a:endParaRPr lang="en-US" altLang="ja-JP" sz="2550" dirty="0"/>
          </a:p>
          <a:p>
            <a:pPr marL="0" indent="0">
              <a:buNone/>
            </a:pPr>
            <a:r>
              <a:rPr lang="ja-JP" altLang="en-US" dirty="0"/>
              <a:t>地域に属したクラブチームなどがすでに発展している</a:t>
            </a:r>
            <a:endParaRPr kumimoji="1" lang="en-US" altLang="ja-JP" dirty="0"/>
          </a:p>
          <a:p>
            <a:endParaRPr kumimoji="1" lang="en-US" altLang="ja-JP" sz="2550" dirty="0"/>
          </a:p>
          <a:p>
            <a:pPr marL="0" indent="0">
              <a:buNone/>
            </a:pPr>
            <a:endParaRPr lang="en-US" altLang="ja-JP" sz="2550" dirty="0"/>
          </a:p>
          <a:p>
            <a:pPr marL="0" indent="0">
              <a:buNone/>
            </a:pPr>
            <a:endParaRPr lang="en-US" altLang="ja-JP" sz="2100" dirty="0"/>
          </a:p>
          <a:p>
            <a:pPr marL="0" indent="0">
              <a:buNone/>
            </a:pPr>
            <a:r>
              <a:rPr lang="ja-JP" altLang="en-US" dirty="0"/>
              <a:t>そのクラブチームを育成拠点とし、そこに希望者を紹介できるシステムを構築</a:t>
            </a:r>
            <a:endParaRPr kumimoji="1" lang="ja-JP" altLang="en-US" dirty="0"/>
          </a:p>
        </p:txBody>
      </p:sp>
      <p:sp>
        <p:nvSpPr>
          <p:cNvPr id="4" name="矢印: 下 3"/>
          <p:cNvSpPr/>
          <p:nvPr/>
        </p:nvSpPr>
        <p:spPr>
          <a:xfrm>
            <a:off x="3610242" y="3573016"/>
            <a:ext cx="728003" cy="910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70839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中高生アスリートに対する支援制度</a:t>
            </a:r>
          </a:p>
        </p:txBody>
      </p:sp>
      <p:sp>
        <p:nvSpPr>
          <p:cNvPr id="9" name="コンテンツ プレースホルダー 8"/>
          <p:cNvSpPr>
            <a:spLocks noGrp="1"/>
          </p:cNvSpPr>
          <p:nvPr>
            <p:ph idx="1"/>
          </p:nvPr>
        </p:nvSpPr>
        <p:spPr/>
        <p:txBody>
          <a:bodyPr/>
          <a:lstStyle/>
          <a:p>
            <a:pPr marL="0" indent="0">
              <a:buNone/>
            </a:pPr>
            <a:r>
              <a:rPr lang="ja-JP" altLang="en-US" dirty="0"/>
              <a:t>　　　　　　　</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　　　</a:t>
            </a:r>
            <a:endParaRPr kumimoji="1" lang="en-US" altLang="ja-JP" dirty="0"/>
          </a:p>
          <a:p>
            <a:pPr marL="0" indent="0">
              <a:buNone/>
            </a:pPr>
            <a:r>
              <a:rPr kumimoji="1" lang="ja-JP" altLang="en-US" dirty="0"/>
              <a:t>　　中高生</a:t>
            </a:r>
            <a:endParaRPr kumimoji="1" lang="en-US" altLang="ja-JP" dirty="0"/>
          </a:p>
          <a:p>
            <a:pPr marL="0" indent="0">
              <a:buNone/>
            </a:pPr>
            <a:endParaRPr lang="en-US" altLang="ja-JP" dirty="0"/>
          </a:p>
          <a:p>
            <a:pPr marL="0" indent="0">
              <a:buNone/>
            </a:pPr>
            <a:r>
              <a:rPr lang="ja-JP" altLang="en-US" dirty="0"/>
              <a:t>　　　　　　　　　　　　　　</a:t>
            </a:r>
            <a:endParaRPr lang="en-US" altLang="ja-JP" dirty="0"/>
          </a:p>
          <a:p>
            <a:pPr marL="0" indent="0">
              <a:buNone/>
            </a:pPr>
            <a:endParaRPr kumimoji="1" lang="en-US" altLang="ja-JP"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2457450"/>
            <a:ext cx="1841487" cy="2190114"/>
          </a:xfrm>
          <a:prstGeom prst="rect">
            <a:avLst/>
          </a:prstGeom>
        </p:spPr>
      </p:pic>
      <p:sp>
        <p:nvSpPr>
          <p:cNvPr id="11" name="四角形: 角を丸くする 10"/>
          <p:cNvSpPr/>
          <p:nvPr/>
        </p:nvSpPr>
        <p:spPr>
          <a:xfrm>
            <a:off x="3775387" y="2459879"/>
            <a:ext cx="598715" cy="3243943"/>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2100" dirty="0"/>
              <a:t>障害者スポーツ協会</a:t>
            </a:r>
          </a:p>
        </p:txBody>
      </p:sp>
      <p:sp>
        <p:nvSpPr>
          <p:cNvPr id="12" name="四角形: 角を丸くする 11"/>
          <p:cNvSpPr/>
          <p:nvPr/>
        </p:nvSpPr>
        <p:spPr>
          <a:xfrm>
            <a:off x="5809060" y="2457450"/>
            <a:ext cx="2786743" cy="1262743"/>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各地域のクラブチーム</a:t>
            </a:r>
          </a:p>
        </p:txBody>
      </p:sp>
      <p:sp>
        <p:nvSpPr>
          <p:cNvPr id="13" name="四角形: 角を丸くする 12"/>
          <p:cNvSpPr/>
          <p:nvPr/>
        </p:nvSpPr>
        <p:spPr>
          <a:xfrm>
            <a:off x="5821476" y="4393265"/>
            <a:ext cx="2786743" cy="1262743"/>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各競技団体を中心とした育成講座</a:t>
            </a:r>
          </a:p>
        </p:txBody>
      </p:sp>
      <p:sp>
        <p:nvSpPr>
          <p:cNvPr id="14" name="矢印: 右 13"/>
          <p:cNvSpPr/>
          <p:nvPr/>
        </p:nvSpPr>
        <p:spPr>
          <a:xfrm>
            <a:off x="2335281" y="3369022"/>
            <a:ext cx="1121252" cy="87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届け出</a:t>
            </a:r>
          </a:p>
        </p:txBody>
      </p:sp>
      <p:sp>
        <p:nvSpPr>
          <p:cNvPr id="15" name="矢印: 右 14"/>
          <p:cNvSpPr/>
          <p:nvPr/>
        </p:nvSpPr>
        <p:spPr>
          <a:xfrm>
            <a:off x="4605309" y="2820554"/>
            <a:ext cx="984959" cy="856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紹介</a:t>
            </a:r>
          </a:p>
        </p:txBody>
      </p:sp>
      <p:sp>
        <p:nvSpPr>
          <p:cNvPr id="18" name="矢印: 右 17"/>
          <p:cNvSpPr/>
          <p:nvPr/>
        </p:nvSpPr>
        <p:spPr>
          <a:xfrm>
            <a:off x="4608752" y="4449001"/>
            <a:ext cx="1065710" cy="1131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支援</a:t>
            </a:r>
            <a:endParaRPr kumimoji="1" lang="en-US" altLang="ja-JP" dirty="0"/>
          </a:p>
          <a:p>
            <a:pPr algn="ctr"/>
            <a:r>
              <a:rPr kumimoji="1" lang="ja-JP" altLang="en-US" dirty="0"/>
              <a:t>主催</a:t>
            </a:r>
          </a:p>
        </p:txBody>
      </p:sp>
      <p:sp>
        <p:nvSpPr>
          <p:cNvPr id="23" name="楕円 22"/>
          <p:cNvSpPr/>
          <p:nvPr/>
        </p:nvSpPr>
        <p:spPr>
          <a:xfrm>
            <a:off x="899592" y="2099634"/>
            <a:ext cx="7937576" cy="3546901"/>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中高生アスリートの練習拠点が作られ、大会などに出場できる選手が増える！</a:t>
            </a:r>
          </a:p>
        </p:txBody>
      </p:sp>
    </p:spTree>
    <p:extLst>
      <p:ext uri="{BB962C8B-B14F-4D97-AF65-F5344CB8AC3E}">
        <p14:creationId xmlns:p14="http://schemas.microsoft.com/office/powerpoint/2010/main" val="13843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②大学生アスリートの育成環境充実</a:t>
            </a:r>
            <a:endParaRPr kumimoji="1" lang="ja-JP" altLang="en-US" dirty="0"/>
          </a:p>
        </p:txBody>
      </p:sp>
      <p:sp>
        <p:nvSpPr>
          <p:cNvPr id="3" name="コンテンツ プレースホルダー 2"/>
          <p:cNvSpPr>
            <a:spLocks noGrp="1"/>
          </p:cNvSpPr>
          <p:nvPr>
            <p:ph idx="1"/>
          </p:nvPr>
        </p:nvSpPr>
        <p:spPr>
          <a:xfrm>
            <a:off x="755576" y="1484784"/>
            <a:ext cx="8207375" cy="5183187"/>
          </a:xfrm>
        </p:spPr>
        <p:txBody>
          <a:bodyPr>
            <a:normAutofit fontScale="92500" lnSpcReduction="20000"/>
          </a:bodyPr>
          <a:lstStyle/>
          <a:p>
            <a:pPr marL="0" indent="0">
              <a:buNone/>
            </a:pPr>
            <a:endParaRPr lang="en-US" altLang="ja-JP" sz="2100" dirty="0"/>
          </a:p>
          <a:p>
            <a:pPr marL="0" indent="0">
              <a:buNone/>
            </a:pPr>
            <a:r>
              <a:rPr lang="ja-JP" altLang="en-US" sz="2800" dirty="0">
                <a:solidFill>
                  <a:srgbClr val="FF0000"/>
                </a:solidFill>
                <a:latin typeface="+mn-ea"/>
              </a:rPr>
              <a:t>・大学における障害者スポーツ部設立を促進</a:t>
            </a:r>
            <a:endParaRPr lang="en-US" altLang="ja-JP" sz="2800" dirty="0">
              <a:solidFill>
                <a:srgbClr val="FF0000"/>
              </a:solidFill>
              <a:latin typeface="+mn-ea"/>
            </a:endParaRPr>
          </a:p>
          <a:p>
            <a:pPr marL="0" indent="0">
              <a:buNone/>
            </a:pPr>
            <a:endParaRPr lang="en-US" altLang="ja-JP" sz="2800" dirty="0">
              <a:latin typeface="+mn-ea"/>
            </a:endParaRPr>
          </a:p>
          <a:p>
            <a:pPr marL="0" indent="0">
              <a:buNone/>
            </a:pPr>
            <a:r>
              <a:rPr lang="ja-JP" altLang="en-US" sz="2800" dirty="0">
                <a:latin typeface="+mn-ea"/>
              </a:rPr>
              <a:t>目的：より高度で専門的な指導を受け、「世界」で戦えるアスリートの育成を目指す</a:t>
            </a:r>
            <a:endParaRPr lang="en-US" altLang="ja-JP" sz="2800" dirty="0">
              <a:latin typeface="+mn-ea"/>
            </a:endParaRPr>
          </a:p>
          <a:p>
            <a:pPr marL="0" indent="0">
              <a:buNone/>
            </a:pPr>
            <a:endParaRPr lang="en-US" altLang="ja-JP" sz="2800" dirty="0">
              <a:latin typeface="+mn-ea"/>
            </a:endParaRPr>
          </a:p>
          <a:p>
            <a:pPr marL="0" indent="0">
              <a:buNone/>
            </a:pPr>
            <a:r>
              <a:rPr lang="ja-JP" altLang="en-US" sz="2800" dirty="0">
                <a:latin typeface="+mn-ea"/>
              </a:rPr>
              <a:t>設立した大学には国が補助金を出すことによって、設立を奨励していく</a:t>
            </a:r>
            <a:endParaRPr lang="en-US" altLang="ja-JP" sz="2800" dirty="0">
              <a:latin typeface="+mn-ea"/>
            </a:endParaRPr>
          </a:p>
          <a:p>
            <a:pPr marL="0" indent="0">
              <a:buNone/>
            </a:pPr>
            <a:endParaRPr lang="en-US" altLang="ja-JP" sz="2800" dirty="0">
              <a:latin typeface="+mn-ea"/>
            </a:endParaRPr>
          </a:p>
          <a:p>
            <a:pPr marL="0" indent="0">
              <a:buNone/>
            </a:pPr>
            <a:r>
              <a:rPr lang="ja-JP" altLang="en-US" sz="2800" dirty="0">
                <a:latin typeface="+mn-ea"/>
              </a:rPr>
              <a:t>大学は大会でのスカウトに加え、各自治体の障害者スポーツ協会と連携しながら素質ある選手の発掘に努める</a:t>
            </a:r>
            <a:endParaRPr lang="en-US" altLang="ja-JP" sz="2800" dirty="0">
              <a:latin typeface="+mn-ea"/>
            </a:endParaRPr>
          </a:p>
          <a:p>
            <a:pPr marL="0" indent="0">
              <a:buNone/>
            </a:pPr>
            <a:endParaRPr lang="en-US" altLang="ja-JP" sz="2400" dirty="0"/>
          </a:p>
          <a:p>
            <a:pPr marL="0" indent="0">
              <a:buNone/>
            </a:pPr>
            <a:endParaRPr kumimoji="1" lang="en-US" altLang="ja-JP" sz="1800" dirty="0"/>
          </a:p>
          <a:p>
            <a:endParaRPr kumimoji="1" lang="ja-JP" altLang="en-US" dirty="0"/>
          </a:p>
        </p:txBody>
      </p:sp>
    </p:spTree>
    <p:extLst>
      <p:ext uri="{BB962C8B-B14F-4D97-AF65-F5344CB8AC3E}">
        <p14:creationId xmlns:p14="http://schemas.microsoft.com/office/powerpoint/2010/main" val="25734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リーディングケース</a:t>
            </a:r>
            <a:endParaRPr kumimoji="1" lang="ja-JP" altLang="en-US" dirty="0"/>
          </a:p>
        </p:txBody>
      </p:sp>
      <p:sp>
        <p:nvSpPr>
          <p:cNvPr id="3" name="コンテンツ プレースホルダー 2"/>
          <p:cNvSpPr>
            <a:spLocks noGrp="1"/>
          </p:cNvSpPr>
          <p:nvPr>
            <p:ph idx="1"/>
          </p:nvPr>
        </p:nvSpPr>
        <p:spPr>
          <a:xfrm>
            <a:off x="492616" y="1674813"/>
            <a:ext cx="8207375" cy="5183187"/>
          </a:xfrm>
        </p:spPr>
        <p:txBody>
          <a:bodyPr>
            <a:normAutofit lnSpcReduction="10000"/>
          </a:bodyPr>
          <a:lstStyle/>
          <a:p>
            <a:pPr marL="0" indent="0">
              <a:buNone/>
            </a:pPr>
            <a:r>
              <a:rPr lang="ja-JP" altLang="en-US" sz="1800" dirty="0"/>
              <a:t>　</a:t>
            </a:r>
            <a:r>
              <a:rPr lang="ja-JP" altLang="en-US" sz="2600" dirty="0">
                <a:solidFill>
                  <a:srgbClr val="FF0000"/>
                </a:solidFill>
              </a:rPr>
              <a:t>日本体育大学陸上競技部パラアスリートブロック</a:t>
            </a:r>
            <a:endParaRPr lang="en-US" altLang="ja-JP" sz="2600" dirty="0">
              <a:solidFill>
                <a:srgbClr val="FF0000"/>
              </a:solidFill>
            </a:endParaRPr>
          </a:p>
          <a:p>
            <a:pPr marL="0" indent="0">
              <a:buNone/>
            </a:pPr>
            <a:r>
              <a:rPr lang="ja-JP" altLang="en-US" sz="2600" dirty="0"/>
              <a:t>　設立は去年</a:t>
            </a:r>
            <a:endParaRPr lang="en-US" altLang="ja-JP" sz="2600" dirty="0"/>
          </a:p>
          <a:p>
            <a:pPr marL="0" indent="0">
              <a:buNone/>
            </a:pPr>
            <a:endParaRPr lang="en-US" altLang="ja-JP" sz="2600" dirty="0"/>
          </a:p>
          <a:p>
            <a:pPr marL="0" indent="0">
              <a:buNone/>
            </a:pPr>
            <a:r>
              <a:rPr lang="ja-JP" altLang="en-US" sz="2600" dirty="0"/>
              <a:t>　現在部員は２名で、内１名は</a:t>
            </a:r>
            <a:endParaRPr lang="en-US" altLang="ja-JP" sz="2600" dirty="0"/>
          </a:p>
          <a:p>
            <a:pPr marL="0" indent="0">
              <a:buNone/>
            </a:pPr>
            <a:r>
              <a:rPr lang="ja-JP" altLang="en-US" sz="2600" dirty="0"/>
              <a:t>　リオパラリンピック陸上女子</a:t>
            </a:r>
            <a:endParaRPr lang="en-US" altLang="ja-JP" sz="2600" dirty="0"/>
          </a:p>
          <a:p>
            <a:pPr marL="0" indent="0">
              <a:buNone/>
            </a:pPr>
            <a:r>
              <a:rPr lang="ja-JP" altLang="en-US" sz="2600" dirty="0"/>
              <a:t>　４００ｍ（</a:t>
            </a:r>
            <a:r>
              <a:rPr lang="en-US" altLang="ja-JP" sz="2600" dirty="0"/>
              <a:t>T47</a:t>
            </a:r>
            <a:r>
              <a:rPr lang="ja-JP" altLang="en-US" sz="2600" dirty="0"/>
              <a:t>）銅メダリスト</a:t>
            </a:r>
            <a:endParaRPr lang="en-US" altLang="ja-JP" sz="2600" dirty="0"/>
          </a:p>
          <a:p>
            <a:pPr marL="0" indent="0">
              <a:buNone/>
            </a:pPr>
            <a:r>
              <a:rPr lang="ja-JP" altLang="en-US" sz="2600" dirty="0"/>
              <a:t>　の辻沙絵さん</a:t>
            </a:r>
            <a:endParaRPr lang="en-US" altLang="ja-JP" sz="2600" dirty="0"/>
          </a:p>
          <a:p>
            <a:pPr marL="0" indent="0">
              <a:buNone/>
            </a:pPr>
            <a:endParaRPr lang="en-US" altLang="ja-JP" sz="2600" dirty="0"/>
          </a:p>
          <a:p>
            <a:pPr marL="0" indent="0">
              <a:buNone/>
            </a:pPr>
            <a:r>
              <a:rPr lang="ja-JP" altLang="en-US" sz="2600" dirty="0"/>
              <a:t>　スカウト活動も行っており、大会でよい</a:t>
            </a:r>
            <a:endParaRPr lang="en-US" altLang="ja-JP" sz="2600" dirty="0"/>
          </a:p>
          <a:p>
            <a:pPr marL="0" indent="0">
              <a:buNone/>
            </a:pPr>
            <a:r>
              <a:rPr lang="ja-JP" altLang="en-US" sz="2600" dirty="0"/>
              <a:t>　成績を残した選手を獲得している</a:t>
            </a:r>
            <a:endParaRPr lang="en-US" altLang="ja-JP" sz="2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36912"/>
            <a:ext cx="2341193" cy="3181356"/>
          </a:xfrm>
          <a:prstGeom prst="rect">
            <a:avLst/>
          </a:prstGeom>
        </p:spPr>
      </p:pic>
    </p:spTree>
    <p:extLst>
      <p:ext uri="{BB962C8B-B14F-4D97-AF65-F5344CB8AC3E}">
        <p14:creationId xmlns:p14="http://schemas.microsoft.com/office/powerpoint/2010/main" val="1169683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日本体育大学陸上競技部パラアスリートブロック</a:t>
            </a:r>
            <a:endParaRPr kumimoji="1" lang="ja-JP" altLang="en-US" dirty="0"/>
          </a:p>
        </p:txBody>
      </p:sp>
      <p:sp>
        <p:nvSpPr>
          <p:cNvPr id="3" name="コンテンツ プレースホルダー 2"/>
          <p:cNvSpPr>
            <a:spLocks noGrp="1"/>
          </p:cNvSpPr>
          <p:nvPr>
            <p:ph idx="1"/>
          </p:nvPr>
        </p:nvSpPr>
        <p:spPr>
          <a:xfrm>
            <a:off x="936625" y="1470007"/>
            <a:ext cx="8207375" cy="5183187"/>
          </a:xfrm>
        </p:spPr>
        <p:txBody>
          <a:bodyPr/>
          <a:lstStyle/>
          <a:p>
            <a:pPr marL="0" indent="0">
              <a:buNone/>
            </a:pPr>
            <a:r>
              <a:rPr lang="ja-JP" altLang="en-US" dirty="0">
                <a:latin typeface="+mn-ea"/>
              </a:rPr>
              <a:t>辻さんは高校</a:t>
            </a:r>
            <a:r>
              <a:rPr lang="ja-JP" altLang="en-US" dirty="0" smtClean="0">
                <a:latin typeface="+mn-ea"/>
              </a:rPr>
              <a:t>時代までハンドボール</a:t>
            </a:r>
            <a:r>
              <a:rPr lang="ja-JP" altLang="en-US" dirty="0">
                <a:latin typeface="+mn-ea"/>
              </a:rPr>
              <a:t>の選手</a:t>
            </a:r>
            <a:endParaRPr kumimoji="1" lang="en-US" altLang="ja-JP" dirty="0">
              <a:latin typeface="+mn-ea"/>
            </a:endParaRPr>
          </a:p>
          <a:p>
            <a:pPr marL="0" indent="0">
              <a:buNone/>
            </a:pPr>
            <a:r>
              <a:rPr lang="ja-JP" altLang="en-US" dirty="0">
                <a:latin typeface="+mn-ea"/>
              </a:rPr>
              <a:t>➡パラ陸上を始めたのは大学に入ってから！</a:t>
            </a:r>
            <a:endParaRPr lang="en-US" altLang="ja-JP" dirty="0">
              <a:latin typeface="+mn-ea"/>
            </a:endParaRPr>
          </a:p>
          <a:p>
            <a:pPr marL="0" indent="0">
              <a:buNone/>
            </a:pPr>
            <a:endParaRPr kumimoji="1" lang="en-US" altLang="ja-JP" sz="1800" dirty="0">
              <a:latin typeface="+mn-ea"/>
            </a:endParaRPr>
          </a:p>
          <a:p>
            <a:pPr marL="0" indent="0">
              <a:buNone/>
            </a:pPr>
            <a:endParaRPr lang="en-US" altLang="ja-JP" sz="1800" dirty="0">
              <a:latin typeface="+mn-ea"/>
            </a:endParaRPr>
          </a:p>
          <a:p>
            <a:pPr marL="0" indent="0">
              <a:buNone/>
            </a:pPr>
            <a:endParaRPr kumimoji="1" lang="en-US" altLang="ja-JP" sz="1800" dirty="0">
              <a:latin typeface="+mn-ea"/>
            </a:endParaRPr>
          </a:p>
          <a:p>
            <a:pPr marL="0" indent="0">
              <a:buNone/>
            </a:pPr>
            <a:endParaRPr lang="en-US" altLang="ja-JP" sz="1800" dirty="0">
              <a:latin typeface="+mn-ea"/>
            </a:endParaRPr>
          </a:p>
          <a:p>
            <a:pPr marL="0" indent="0">
              <a:buNone/>
            </a:pPr>
            <a:endParaRPr kumimoji="1" lang="en-US" altLang="ja-JP" sz="1800" dirty="0">
              <a:latin typeface="+mn-ea"/>
            </a:endParaRPr>
          </a:p>
          <a:p>
            <a:pPr marL="0" indent="0">
              <a:buNone/>
            </a:pPr>
            <a:endParaRPr kumimoji="1" lang="en-US" altLang="ja-JP" sz="1800" dirty="0">
              <a:latin typeface="+mn-ea"/>
            </a:endParaRPr>
          </a:p>
          <a:p>
            <a:pPr marL="0" indent="0">
              <a:buNone/>
            </a:pPr>
            <a:endParaRPr kumimoji="1" lang="en-US" altLang="ja-JP" dirty="0">
              <a:latin typeface="+mn-ea"/>
            </a:endParaRPr>
          </a:p>
          <a:p>
            <a:pPr marL="0" indent="0">
              <a:buNone/>
            </a:pPr>
            <a:r>
              <a:rPr kumimoji="1" lang="ja-JP" altLang="en-US" dirty="0">
                <a:latin typeface="+mn-ea"/>
              </a:rPr>
              <a:t>大学に障害者スポーツ部を作ること</a:t>
            </a:r>
            <a:r>
              <a:rPr kumimoji="1" lang="ja-JP" altLang="en-US" dirty="0" smtClean="0">
                <a:latin typeface="+mn-ea"/>
              </a:rPr>
              <a:t>が世界で活躍する人材</a:t>
            </a:r>
            <a:r>
              <a:rPr kumimoji="1" lang="ja-JP" altLang="en-US" dirty="0">
                <a:latin typeface="+mn-ea"/>
              </a:rPr>
              <a:t>育成に大きな意味を持つ！</a:t>
            </a:r>
            <a:endParaRPr kumimoji="1" lang="en-US" altLang="ja-JP" dirty="0">
              <a:latin typeface="+mn-ea"/>
            </a:endParaRPr>
          </a:p>
          <a:p>
            <a:pPr marL="0" indent="0">
              <a:buNone/>
            </a:pPr>
            <a:r>
              <a:rPr lang="ja-JP" altLang="en-US" dirty="0">
                <a:latin typeface="+mn-ea"/>
              </a:rPr>
              <a:t>➡設立により、多くの面でメリットがある！</a:t>
            </a:r>
            <a:endParaRPr kumimoji="1" lang="en-US" altLang="ja-JP" dirty="0">
              <a:latin typeface="+mn-ea"/>
            </a:endParaRPr>
          </a:p>
          <a:p>
            <a:pPr marL="0" indent="0">
              <a:buNone/>
            </a:pPr>
            <a:endParaRPr lang="en-US" altLang="ja-JP" sz="1800" dirty="0">
              <a:solidFill>
                <a:prstClr val="black">
                  <a:lumMod val="75000"/>
                  <a:lumOff val="25000"/>
                </a:prstClr>
              </a:solidFill>
            </a:endParaRPr>
          </a:p>
          <a:p>
            <a:pPr marL="0" indent="0">
              <a:buClr>
                <a:srgbClr val="A53010"/>
              </a:buClr>
              <a:buNone/>
            </a:pPr>
            <a:endParaRPr lang="en-US" altLang="ja-JP" sz="1800" dirty="0">
              <a:solidFill>
                <a:prstClr val="black">
                  <a:lumMod val="75000"/>
                  <a:lumOff val="25000"/>
                </a:prstClr>
              </a:solidFill>
            </a:endParaRPr>
          </a:p>
          <a:p>
            <a:pPr marL="0" indent="0">
              <a:buNone/>
            </a:pPr>
            <a:endParaRPr kumimoji="1" lang="en-US" altLang="ja-JP" sz="1800" dirty="0">
              <a:latin typeface="+mn-ea"/>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607" y="2170714"/>
            <a:ext cx="1615229" cy="2425423"/>
          </a:xfrm>
          <a:prstGeom prst="rect">
            <a:avLst/>
          </a:prstGeom>
        </p:spPr>
      </p:pic>
      <p:sp>
        <p:nvSpPr>
          <p:cNvPr id="8" name="矢印: 下 7"/>
          <p:cNvSpPr/>
          <p:nvPr/>
        </p:nvSpPr>
        <p:spPr>
          <a:xfrm>
            <a:off x="3481409" y="2623639"/>
            <a:ext cx="558998" cy="500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p:cNvSpPr/>
          <p:nvPr/>
        </p:nvSpPr>
        <p:spPr>
          <a:xfrm>
            <a:off x="1666887" y="3285418"/>
            <a:ext cx="4483196" cy="776183"/>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なぜ競技開始後わずかな期間でメダルをとれたのか？</a:t>
            </a:r>
          </a:p>
        </p:txBody>
      </p:sp>
      <p:sp>
        <p:nvSpPr>
          <p:cNvPr id="6" name="吹き出し: 角を丸めた四角形 5"/>
          <p:cNvSpPr/>
          <p:nvPr/>
        </p:nvSpPr>
        <p:spPr>
          <a:xfrm>
            <a:off x="683568" y="3123940"/>
            <a:ext cx="5742067" cy="1298219"/>
          </a:xfrm>
          <a:prstGeom prst="wedgeRoundRectCallout">
            <a:avLst>
              <a:gd name="adj1" fmla="val 56720"/>
              <a:gd name="adj2" fmla="val -53530"/>
              <a:gd name="adj3" fmla="val 166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nchorCtr="0">
            <a:noAutofit/>
          </a:bodyPr>
          <a:lstStyle/>
          <a:p>
            <a:pPr algn="ctr"/>
            <a:r>
              <a:rPr kumimoji="1" lang="ja-JP" altLang="en-US" sz="2400" dirty="0"/>
              <a:t>大学のクラブに所属していたため資金面では苦労せず、また専属コーチの専門的な指導も受けられたためメダルを獲れた！</a:t>
            </a:r>
          </a:p>
        </p:txBody>
      </p:sp>
      <p:sp>
        <p:nvSpPr>
          <p:cNvPr id="10" name="矢印: 下 9"/>
          <p:cNvSpPr/>
          <p:nvPr/>
        </p:nvSpPr>
        <p:spPr>
          <a:xfrm>
            <a:off x="3481409" y="4596137"/>
            <a:ext cx="548640" cy="613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550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大学に障害者スポーツ部を作るメリット</a:t>
            </a:r>
          </a:p>
        </p:txBody>
      </p:sp>
      <p:sp>
        <p:nvSpPr>
          <p:cNvPr id="5" name="コンテンツ プレースホルダー 4"/>
          <p:cNvSpPr>
            <a:spLocks noGrp="1"/>
          </p:cNvSpPr>
          <p:nvPr>
            <p:ph idx="1"/>
          </p:nvPr>
        </p:nvSpPr>
        <p:spPr>
          <a:xfrm>
            <a:off x="936625" y="1579717"/>
            <a:ext cx="8207375" cy="5743165"/>
          </a:xfrm>
        </p:spPr>
        <p:txBody>
          <a:bodyPr>
            <a:normAutofit fontScale="70000" lnSpcReduction="20000"/>
          </a:bodyPr>
          <a:lstStyle/>
          <a:p>
            <a:pPr marL="0" indent="0">
              <a:buNone/>
            </a:pPr>
            <a:r>
              <a:rPr lang="ja-JP" altLang="en-US" sz="3800" dirty="0"/>
              <a:t>①障害者アスリートにとって</a:t>
            </a:r>
            <a:endParaRPr lang="ja-JP" altLang="en-US" sz="3800" dirty="0">
              <a:solidFill>
                <a:srgbClr val="000000"/>
              </a:solidFill>
              <a:latin typeface="ＭＳ Ｐゴシック"/>
            </a:endParaRPr>
          </a:p>
          <a:p>
            <a:pPr marL="0" indent="0">
              <a:buNone/>
            </a:pPr>
            <a:endParaRPr kumimoji="1" lang="en-US" altLang="ja-JP" sz="3800" dirty="0"/>
          </a:p>
          <a:p>
            <a:pPr marL="0" indent="0">
              <a:buNone/>
            </a:pPr>
            <a:r>
              <a:rPr kumimoji="1" lang="ja-JP" altLang="en-US" sz="3800" dirty="0"/>
              <a:t>・スポーツに専念できる場の獲得</a:t>
            </a:r>
          </a:p>
          <a:p>
            <a:pPr marL="0" indent="0">
              <a:buNone/>
            </a:pPr>
            <a:r>
              <a:rPr kumimoji="1" lang="ja-JP" altLang="en-US" sz="3800" dirty="0"/>
              <a:t>　　　アスリートとしてより高みを目指せる！</a:t>
            </a:r>
          </a:p>
          <a:p>
            <a:pPr marL="0" indent="0">
              <a:buNone/>
            </a:pPr>
            <a:r>
              <a:rPr lang="ja-JP" altLang="en-US" sz="3800" dirty="0"/>
              <a:t>・勉学に専念できる場の獲得</a:t>
            </a:r>
          </a:p>
          <a:p>
            <a:pPr marL="0" indent="0">
              <a:buNone/>
            </a:pPr>
            <a:r>
              <a:rPr kumimoji="1" lang="ja-JP" altLang="en-US" sz="3800" dirty="0"/>
              <a:t>　　　卒業後のキャリア形成にもつながる！</a:t>
            </a:r>
          </a:p>
          <a:p>
            <a:pPr marL="0" indent="0">
              <a:buNone/>
            </a:pPr>
            <a:r>
              <a:rPr lang="ja-JP" altLang="en-US" sz="3800" dirty="0"/>
              <a:t>・世界を意識する多くのアスリートとの交流</a:t>
            </a:r>
          </a:p>
          <a:p>
            <a:pPr marL="0" indent="0">
              <a:buNone/>
            </a:pPr>
            <a:r>
              <a:rPr kumimoji="1" lang="ja-JP" altLang="en-US" sz="3800" dirty="0"/>
              <a:t>　　　</a:t>
            </a:r>
            <a:r>
              <a:rPr lang="ja-JP" altLang="en-US" sz="3800" dirty="0"/>
              <a:t>「世界」を意識しながら練習できる</a:t>
            </a:r>
            <a:r>
              <a:rPr kumimoji="1" lang="ja-JP" altLang="en-US" sz="3800" dirty="0"/>
              <a:t>！</a:t>
            </a:r>
          </a:p>
          <a:p>
            <a:pPr marL="0" indent="0">
              <a:buNone/>
            </a:pPr>
            <a:r>
              <a:rPr lang="ja-JP" altLang="en-US" sz="3800" dirty="0"/>
              <a:t>・大学によるスカウトが活発化</a:t>
            </a:r>
          </a:p>
          <a:p>
            <a:pPr marL="0" indent="0">
              <a:buNone/>
            </a:pPr>
            <a:r>
              <a:rPr lang="ja-JP" altLang="en-US" sz="3800" dirty="0"/>
              <a:t>　　　大会が増加するなどして、競技振興にも繋がる！</a:t>
            </a:r>
          </a:p>
          <a:p>
            <a:pPr marL="0" indent="0">
              <a:buNone/>
            </a:pPr>
            <a:r>
              <a:rPr kumimoji="1" lang="ja-JP" altLang="en-US" sz="2800" dirty="0"/>
              <a:t>　　　</a:t>
            </a:r>
          </a:p>
        </p:txBody>
      </p:sp>
      <p:sp>
        <p:nvSpPr>
          <p:cNvPr id="6" name="矢印: 右 5"/>
          <p:cNvSpPr/>
          <p:nvPr/>
        </p:nvSpPr>
        <p:spPr>
          <a:xfrm>
            <a:off x="1127825" y="3087460"/>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p:cNvSpPr/>
          <p:nvPr/>
        </p:nvSpPr>
        <p:spPr>
          <a:xfrm>
            <a:off x="1127826" y="4092329"/>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p:cNvSpPr/>
          <p:nvPr/>
        </p:nvSpPr>
        <p:spPr>
          <a:xfrm>
            <a:off x="1127826" y="5061353"/>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p:cNvSpPr/>
          <p:nvPr/>
        </p:nvSpPr>
        <p:spPr>
          <a:xfrm>
            <a:off x="1127823" y="6068832"/>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312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wipe(left)">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ipe(left)">
                                      <p:cBhvr>
                                        <p:cTn id="26" dur="5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left)">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大学に障害者スポーツ部を作るメリット</a:t>
            </a:r>
          </a:p>
        </p:txBody>
      </p:sp>
      <p:sp>
        <p:nvSpPr>
          <p:cNvPr id="3" name="コンテンツ プレースホルダー 2"/>
          <p:cNvSpPr>
            <a:spLocks noGrp="1"/>
          </p:cNvSpPr>
          <p:nvPr>
            <p:ph idx="1"/>
          </p:nvPr>
        </p:nvSpPr>
        <p:spPr>
          <a:xfrm>
            <a:off x="755576" y="1772816"/>
            <a:ext cx="7920112" cy="4535909"/>
          </a:xfrm>
        </p:spPr>
        <p:txBody>
          <a:bodyPr>
            <a:normAutofit/>
          </a:bodyPr>
          <a:lstStyle/>
          <a:p>
            <a:pPr marL="0" indent="0">
              <a:buNone/>
            </a:pPr>
            <a:r>
              <a:rPr kumimoji="1" lang="ja-JP" altLang="en-US" dirty="0"/>
              <a:t>②一般の学生、大学にとってのメリット</a:t>
            </a:r>
            <a:endParaRPr kumimoji="1" lang="en-US" altLang="ja-JP" dirty="0"/>
          </a:p>
          <a:p>
            <a:pPr marL="0" indent="0">
              <a:buNone/>
            </a:pPr>
            <a:endParaRPr lang="en-US" altLang="ja-JP" dirty="0"/>
          </a:p>
          <a:p>
            <a:pPr marL="0" indent="0">
              <a:buNone/>
            </a:pPr>
            <a:r>
              <a:rPr lang="ja-JP" altLang="en-US" dirty="0"/>
              <a:t>・障害者アスリートと触れ合う機会の増加</a:t>
            </a:r>
            <a:endParaRPr lang="en-US" altLang="ja-JP" dirty="0"/>
          </a:p>
          <a:p>
            <a:pPr marL="0" indent="0">
              <a:buNone/>
            </a:pPr>
            <a:r>
              <a:rPr kumimoji="1" lang="ja-JP" altLang="en-US" dirty="0"/>
              <a:t>　　　ダイバーシティが促進される！</a:t>
            </a:r>
            <a:endParaRPr kumimoji="1" lang="en-US" altLang="ja-JP" dirty="0"/>
          </a:p>
          <a:p>
            <a:pPr marL="0" indent="0">
              <a:buNone/>
            </a:pPr>
            <a:r>
              <a:rPr lang="ja-JP" altLang="en-US" dirty="0"/>
              <a:t>・校内のバリアフリーが進む</a:t>
            </a:r>
            <a:endParaRPr lang="en-US" altLang="ja-JP" dirty="0"/>
          </a:p>
          <a:p>
            <a:pPr marL="0" indent="0">
              <a:buNone/>
            </a:pPr>
            <a:r>
              <a:rPr kumimoji="1" lang="ja-JP" altLang="en-US" dirty="0"/>
              <a:t>　　　多様な学生を獲得し、学生数の増加へ！</a:t>
            </a:r>
            <a:endParaRPr kumimoji="1" lang="en-US" altLang="ja-JP" dirty="0"/>
          </a:p>
          <a:p>
            <a:pPr marL="0" indent="0">
              <a:buNone/>
            </a:pPr>
            <a:r>
              <a:rPr lang="ja-JP" altLang="en-US" dirty="0"/>
              <a:t>・大学が障害者スポーツの研究、発展の場になる</a:t>
            </a:r>
            <a:endParaRPr lang="en-US" altLang="ja-JP" dirty="0"/>
          </a:p>
          <a:p>
            <a:pPr marL="0" indent="0">
              <a:buNone/>
            </a:pPr>
            <a:r>
              <a:rPr kumimoji="1" lang="ja-JP" altLang="en-US" dirty="0"/>
              <a:t>　　　科学的側面の発展、専門的なコーチ育成が可能に！</a:t>
            </a:r>
          </a:p>
        </p:txBody>
      </p:sp>
      <p:sp>
        <p:nvSpPr>
          <p:cNvPr id="4" name="矢印: 右 3"/>
          <p:cNvSpPr/>
          <p:nvPr/>
        </p:nvSpPr>
        <p:spPr>
          <a:xfrm>
            <a:off x="971600" y="3353837"/>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右 4"/>
          <p:cNvSpPr/>
          <p:nvPr/>
        </p:nvSpPr>
        <p:spPr>
          <a:xfrm>
            <a:off x="971599" y="4395929"/>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矢印: 右 5"/>
          <p:cNvSpPr/>
          <p:nvPr/>
        </p:nvSpPr>
        <p:spPr>
          <a:xfrm>
            <a:off x="971598" y="5367439"/>
            <a:ext cx="474785" cy="432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07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7024744" cy="720080"/>
          </a:xfrm>
        </p:spPr>
        <p:txBody>
          <a:bodyPr>
            <a:normAutofit/>
          </a:bodyPr>
          <a:lstStyle/>
          <a:p>
            <a:r>
              <a:rPr kumimoji="1" lang="ja-JP" altLang="en-US" sz="2400" dirty="0"/>
              <a:t>①日本障</a:t>
            </a:r>
            <a:r>
              <a:rPr lang="ja-JP" altLang="en-US" sz="2400" dirty="0"/>
              <a:t>害</a:t>
            </a:r>
            <a:r>
              <a:rPr kumimoji="1" lang="ja-JP" altLang="en-US" sz="2400" dirty="0"/>
              <a:t>者スポーツ協会</a:t>
            </a:r>
          </a:p>
        </p:txBody>
      </p:sp>
      <p:sp>
        <p:nvSpPr>
          <p:cNvPr id="3" name="コンテンツ プレースホルダー 2"/>
          <p:cNvSpPr>
            <a:spLocks noGrp="1"/>
          </p:cNvSpPr>
          <p:nvPr>
            <p:ph idx="1"/>
          </p:nvPr>
        </p:nvSpPr>
        <p:spPr>
          <a:xfrm>
            <a:off x="1115616" y="2060848"/>
            <a:ext cx="6777317" cy="4275837"/>
          </a:xfrm>
        </p:spPr>
        <p:txBody>
          <a:bodyPr/>
          <a:lstStyle/>
          <a:p>
            <a:r>
              <a:rPr lang="ja-JP" altLang="en-US" dirty="0"/>
              <a:t>日本の身体障害者スポーツの普及・振興を図る統括組織として昭和</a:t>
            </a:r>
            <a:r>
              <a:rPr lang="en-US" altLang="ja-JP" dirty="0"/>
              <a:t>40</a:t>
            </a:r>
            <a:r>
              <a:rPr lang="ja-JP" altLang="en-US" dirty="0"/>
              <a:t>年に設立</a:t>
            </a:r>
            <a:endParaRPr lang="en-US" altLang="ja-JP" dirty="0"/>
          </a:p>
          <a:p>
            <a:endParaRPr kumimoji="1" lang="ja-JP" altLang="en-US" dirty="0"/>
          </a:p>
        </p:txBody>
      </p:sp>
      <p:sp>
        <p:nvSpPr>
          <p:cNvPr id="8" name="角丸四角形 7"/>
          <p:cNvSpPr/>
          <p:nvPr/>
        </p:nvSpPr>
        <p:spPr>
          <a:xfrm>
            <a:off x="1403648" y="3284984"/>
            <a:ext cx="3240360"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障害者スポーツの将来像</a:t>
            </a:r>
            <a:endParaRPr kumimoji="1" lang="en-US" altLang="ja-JP" dirty="0">
              <a:solidFill>
                <a:schemeClr val="bg1"/>
              </a:solidFill>
            </a:endParaRPr>
          </a:p>
          <a:p>
            <a:pPr algn="ctr"/>
            <a:endParaRPr lang="en-US" altLang="ja-JP" dirty="0">
              <a:solidFill>
                <a:schemeClr val="bg1"/>
              </a:solidFill>
            </a:endParaRPr>
          </a:p>
          <a:p>
            <a:r>
              <a:rPr kumimoji="1" lang="en-US" altLang="ja-JP" dirty="0">
                <a:solidFill>
                  <a:schemeClr val="bg1"/>
                </a:solidFill>
              </a:rPr>
              <a:t>1.</a:t>
            </a:r>
            <a:r>
              <a:rPr kumimoji="1" lang="ja-JP" altLang="en-US" dirty="0">
                <a:solidFill>
                  <a:schemeClr val="bg1"/>
                </a:solidFill>
              </a:rPr>
              <a:t>「競技スポーツ」の発展した社会</a:t>
            </a:r>
            <a:endParaRPr kumimoji="1" lang="en-US" altLang="ja-JP" dirty="0">
              <a:solidFill>
                <a:schemeClr val="bg1"/>
              </a:solidFill>
            </a:endParaRPr>
          </a:p>
          <a:p>
            <a:endParaRPr lang="en-US" altLang="ja-JP" dirty="0">
              <a:solidFill>
                <a:schemeClr val="bg1"/>
              </a:solidFill>
            </a:endParaRPr>
          </a:p>
          <a:p>
            <a:r>
              <a:rPr lang="en-US" altLang="ja-JP" dirty="0">
                <a:solidFill>
                  <a:schemeClr val="bg1"/>
                </a:solidFill>
              </a:rPr>
              <a:t>2.</a:t>
            </a:r>
            <a:r>
              <a:rPr lang="ja-JP" altLang="en-US" dirty="0">
                <a:solidFill>
                  <a:schemeClr val="bg1"/>
                </a:solidFill>
              </a:rPr>
              <a:t>障害者の社会参加</a:t>
            </a:r>
            <a:endParaRPr lang="en-US" altLang="ja-JP" dirty="0">
              <a:solidFill>
                <a:schemeClr val="bg1"/>
              </a:solidFill>
            </a:endParaRPr>
          </a:p>
          <a:p>
            <a:endParaRPr lang="en-US" altLang="ja-JP" dirty="0">
              <a:solidFill>
                <a:schemeClr val="bg1"/>
              </a:solidFill>
            </a:endParaRPr>
          </a:p>
          <a:p>
            <a:r>
              <a:rPr kumimoji="1" lang="en-US" altLang="ja-JP" dirty="0">
                <a:solidFill>
                  <a:schemeClr val="bg1"/>
                </a:solidFill>
              </a:rPr>
              <a:t>3.</a:t>
            </a:r>
            <a:r>
              <a:rPr kumimoji="1" lang="ja-JP" altLang="en-US" dirty="0">
                <a:solidFill>
                  <a:schemeClr val="bg1"/>
                </a:solidFill>
              </a:rPr>
              <a:t>「生涯スポーツ」の環境が整った社会</a:t>
            </a:r>
            <a:endParaRPr lang="en-US" altLang="ja-JP" dirty="0">
              <a:solidFill>
                <a:schemeClr val="bg1"/>
              </a:solidFill>
            </a:endParaRPr>
          </a:p>
          <a:p>
            <a:pPr algn="ctr"/>
            <a:endParaRPr kumimoji="1" lang="ja-JP" altLang="en-US" dirty="0">
              <a:solidFill>
                <a:schemeClr val="tx1"/>
              </a:solidFill>
            </a:endParaRPr>
          </a:p>
        </p:txBody>
      </p:sp>
      <p:pic>
        <p:nvPicPr>
          <p:cNvPr id="2051" name="Picture 3" descr="C:\Users\etsuko\AppData\Local\Microsoft\Windows\Temporary Internet Files\Content.IE5\YTF484EO\BT_Paralympic_World_Cup_2009_Athletics_Men's_T54_-_800_Met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400733"/>
            <a:ext cx="3201144" cy="214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7" y="257175"/>
            <a:ext cx="8777684" cy="431006"/>
          </a:xfrm>
        </p:spPr>
        <p:txBody>
          <a:bodyPr/>
          <a:lstStyle/>
          <a:p>
            <a:r>
              <a:rPr kumimoji="1" lang="ja-JP" altLang="en-US" dirty="0"/>
              <a:t>障害者の若年層に対する政策</a:t>
            </a:r>
          </a:p>
        </p:txBody>
      </p:sp>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2041419804"/>
              </p:ext>
            </p:extLst>
          </p:nvPr>
        </p:nvGraphicFramePr>
        <p:xfrm>
          <a:off x="467916" y="1701404"/>
          <a:ext cx="8208169" cy="3887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爆発: 8 pt 3"/>
          <p:cNvSpPr/>
          <p:nvPr/>
        </p:nvSpPr>
        <p:spPr>
          <a:xfrm>
            <a:off x="639421" y="1340768"/>
            <a:ext cx="2247314" cy="181473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700" dirty="0"/>
              <a:t>触れる</a:t>
            </a:r>
          </a:p>
        </p:txBody>
      </p:sp>
      <p:sp>
        <p:nvSpPr>
          <p:cNvPr id="10" name="爆発: 8 pt 9"/>
          <p:cNvSpPr/>
          <p:nvPr/>
        </p:nvSpPr>
        <p:spPr>
          <a:xfrm>
            <a:off x="1776780" y="2708920"/>
            <a:ext cx="2796677" cy="181473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300" dirty="0"/>
              <a:t>始める</a:t>
            </a:r>
          </a:p>
        </p:txBody>
      </p:sp>
      <p:sp>
        <p:nvSpPr>
          <p:cNvPr id="12" name="爆発: 8 pt 11"/>
          <p:cNvSpPr/>
          <p:nvPr/>
        </p:nvSpPr>
        <p:spPr>
          <a:xfrm>
            <a:off x="3851920" y="4080984"/>
            <a:ext cx="2247314" cy="181473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300" dirty="0"/>
              <a:t>育つ</a:t>
            </a:r>
          </a:p>
        </p:txBody>
      </p:sp>
    </p:spTree>
    <p:extLst>
      <p:ext uri="{BB962C8B-B14F-4D97-AF65-F5344CB8AC3E}">
        <p14:creationId xmlns:p14="http://schemas.microsoft.com/office/powerpoint/2010/main" val="3600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大学卒業後のアスリートの支援</a:t>
            </a:r>
          </a:p>
        </p:txBody>
      </p:sp>
      <p:graphicFrame>
        <p:nvGraphicFramePr>
          <p:cNvPr id="4" name="コンテンツ プレースホルダー 3"/>
          <p:cNvGraphicFramePr>
            <a:graphicFrameLocks noGrp="1"/>
          </p:cNvGraphicFramePr>
          <p:nvPr>
            <p:ph idx="1"/>
            <p:extLst/>
          </p:nvPr>
        </p:nvGraphicFramePr>
        <p:xfrm>
          <a:off x="468313" y="1125538"/>
          <a:ext cx="8207375" cy="518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0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実業団チームを作る</a:t>
            </a:r>
          </a:p>
        </p:txBody>
      </p:sp>
      <p:sp>
        <p:nvSpPr>
          <p:cNvPr id="3" name="コンテンツ プレースホルダー 2"/>
          <p:cNvSpPr>
            <a:spLocks noGrp="1"/>
          </p:cNvSpPr>
          <p:nvPr>
            <p:ph idx="1"/>
          </p:nvPr>
        </p:nvSpPr>
        <p:spPr>
          <a:xfrm>
            <a:off x="468312" y="1767860"/>
            <a:ext cx="8207375" cy="5110063"/>
          </a:xfrm>
        </p:spPr>
        <p:txBody>
          <a:bodyPr>
            <a:normAutofit/>
          </a:bodyPr>
          <a:lstStyle/>
          <a:p>
            <a:pPr marL="0" indent="0" algn="ctr">
              <a:buNone/>
            </a:pPr>
            <a:endParaRPr kumimoji="1" lang="en-US" altLang="ja-JP" sz="3000" dirty="0"/>
          </a:p>
          <a:p>
            <a:pPr marL="0" indent="0" algn="ctr">
              <a:buNone/>
            </a:pPr>
            <a:endParaRPr lang="en-US" altLang="ja-JP" sz="3000" dirty="0"/>
          </a:p>
          <a:p>
            <a:pPr marL="0" indent="0" algn="ctr">
              <a:buNone/>
            </a:pPr>
            <a:r>
              <a:rPr kumimoji="1" lang="ja-JP" altLang="en-US" sz="4000" dirty="0"/>
              <a:t>企業で障害者スポーツチームを作る</a:t>
            </a:r>
          </a:p>
        </p:txBody>
      </p:sp>
      <p:sp>
        <p:nvSpPr>
          <p:cNvPr id="4" name="爆発 1 3"/>
          <p:cNvSpPr/>
          <p:nvPr/>
        </p:nvSpPr>
        <p:spPr>
          <a:xfrm>
            <a:off x="1708784" y="901130"/>
            <a:ext cx="5726430" cy="6000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300" dirty="0"/>
              <a:t>日立ソリューションズのような</a:t>
            </a:r>
            <a:endParaRPr kumimoji="1" lang="en-US" altLang="ja-JP" sz="3300" dirty="0"/>
          </a:p>
          <a:p>
            <a:pPr algn="ctr"/>
            <a:r>
              <a:rPr lang="ja-JP" altLang="en-US" sz="3300" dirty="0"/>
              <a:t>企業スポーツモデル</a:t>
            </a:r>
            <a:endParaRPr kumimoji="1" lang="ja-JP" altLang="en-US" sz="3300" dirty="0"/>
          </a:p>
        </p:txBody>
      </p:sp>
    </p:spTree>
    <p:extLst>
      <p:ext uri="{BB962C8B-B14F-4D97-AF65-F5344CB8AC3E}">
        <p14:creationId xmlns:p14="http://schemas.microsoft.com/office/powerpoint/2010/main" val="21573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実業団チームを作る</a:t>
            </a:r>
            <a:endParaRPr kumimoji="1" lang="ja-JP" altLang="en-US" dirty="0"/>
          </a:p>
        </p:txBody>
      </p:sp>
      <p:graphicFrame>
        <p:nvGraphicFramePr>
          <p:cNvPr id="2" name="コンテンツ プレースホルダー 1"/>
          <p:cNvGraphicFramePr>
            <a:graphicFrameLocks noGrp="1"/>
          </p:cNvGraphicFramePr>
          <p:nvPr>
            <p:ph idx="1"/>
            <p:extLst/>
          </p:nvPr>
        </p:nvGraphicFramePr>
        <p:xfrm>
          <a:off x="628650" y="1916832"/>
          <a:ext cx="7886700" cy="4631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選手</a:t>
            </a:r>
          </a:p>
        </p:txBody>
      </p:sp>
      <p:sp>
        <p:nvSpPr>
          <p:cNvPr id="3" name="コンテンツ プレースホルダー 2"/>
          <p:cNvSpPr>
            <a:spLocks noGrp="1"/>
          </p:cNvSpPr>
          <p:nvPr>
            <p:ph idx="1"/>
          </p:nvPr>
        </p:nvSpPr>
        <p:spPr/>
        <p:txBody>
          <a:bodyPr/>
          <a:lstStyle/>
          <a:p>
            <a:r>
              <a:rPr kumimoji="1" lang="ja-JP" altLang="en-US" sz="2800" dirty="0"/>
              <a:t>企業に正社員として雇用され、普段は働く。</a:t>
            </a:r>
            <a:endParaRPr kumimoji="1" lang="en-US" altLang="ja-JP" sz="2800" dirty="0"/>
          </a:p>
          <a:p>
            <a:r>
              <a:rPr lang="ja-JP" altLang="en-US" sz="2800" dirty="0"/>
              <a:t>ほかの社員との関係構築</a:t>
            </a:r>
          </a:p>
          <a:p>
            <a:pPr marL="0" indent="0">
              <a:buNone/>
            </a:pPr>
            <a:r>
              <a:rPr kumimoji="1" lang="ja-JP" altLang="en-US" sz="2800" dirty="0"/>
              <a:t>→引退後の雇用継続が容易になる。</a:t>
            </a:r>
            <a:endParaRPr kumimoji="1" lang="en-US" altLang="ja-JP" sz="2800" dirty="0"/>
          </a:p>
          <a:p>
            <a:endParaRPr lang="en-US" altLang="ja-JP" sz="2800" dirty="0"/>
          </a:p>
          <a:p>
            <a:r>
              <a:rPr kumimoji="1" lang="ja-JP" altLang="en-US" sz="2800" dirty="0"/>
              <a:t>仕事と競技の両立</a:t>
            </a:r>
            <a:endParaRPr kumimoji="1" lang="en-US" altLang="ja-JP" sz="2800" dirty="0"/>
          </a:p>
          <a:p>
            <a:pPr marL="0" indent="0">
              <a:buNone/>
            </a:pPr>
            <a:r>
              <a:rPr lang="ja-JP" altLang="en-US" sz="2800" dirty="0"/>
              <a:t>→</a:t>
            </a:r>
            <a:r>
              <a:rPr kumimoji="1" lang="ja-JP" altLang="en-US" sz="2800" dirty="0"/>
              <a:t>午前中は仕事、午後は練習</a:t>
            </a:r>
            <a:endParaRPr kumimoji="1" lang="en-US" altLang="ja-JP" sz="2800" dirty="0"/>
          </a:p>
          <a:p>
            <a:pPr marL="0" indent="0">
              <a:buNone/>
            </a:pPr>
            <a:endParaRPr lang="en-US" altLang="ja-JP" sz="2800" dirty="0"/>
          </a:p>
          <a:p>
            <a:r>
              <a:rPr lang="ja-JP" altLang="en-US" sz="2800" dirty="0"/>
              <a:t>競技費用・練習場所の支援</a:t>
            </a:r>
            <a:endParaRPr lang="en-US" altLang="ja-JP" sz="2800" dirty="0"/>
          </a:p>
          <a:p>
            <a:endParaRPr lang="en-US" altLang="ja-JP" dirty="0"/>
          </a:p>
          <a:p>
            <a:pPr marL="0" indent="0">
              <a:buNone/>
            </a:pP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778" y="4797152"/>
            <a:ext cx="2800350" cy="187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107884"/>
            <a:ext cx="1851537" cy="196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1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指導者</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企業に正社員として雇用される</a:t>
            </a:r>
          </a:p>
          <a:p>
            <a:pPr marL="0" indent="0">
              <a:buNone/>
            </a:pPr>
            <a:r>
              <a:rPr kumimoji="1" lang="ja-JP" altLang="en-US" sz="2800" dirty="0">
                <a:latin typeface="ＭＳ Ｐゴシック"/>
              </a:rPr>
              <a:t>→</a:t>
            </a:r>
            <a:r>
              <a:rPr kumimoji="1" lang="ja-JP" altLang="en-US" sz="2800" dirty="0"/>
              <a:t>安定した収入</a:t>
            </a:r>
          </a:p>
          <a:p>
            <a:pPr marL="0" indent="0">
              <a:buNone/>
            </a:pPr>
            <a:endParaRPr kumimoji="1" lang="en-US" altLang="ja-JP" sz="2800" dirty="0">
              <a:latin typeface="Arial"/>
            </a:endParaRPr>
          </a:p>
          <a:p>
            <a:r>
              <a:rPr lang="ja-JP" altLang="en-US" sz="2800" dirty="0"/>
              <a:t>遠征費用などの支援</a:t>
            </a:r>
          </a:p>
          <a:p>
            <a:pPr marL="0" indent="0">
              <a:buNone/>
            </a:pPr>
            <a:r>
              <a:rPr kumimoji="1" lang="ja-JP" altLang="en-US" sz="2800" dirty="0">
                <a:latin typeface="ＭＳ Ｐゴシック"/>
              </a:rPr>
              <a:t>→指導に専念できる</a:t>
            </a:r>
          </a:p>
          <a:p>
            <a:endParaRPr lang="en-US" altLang="ja-JP" dirty="0"/>
          </a:p>
          <a:p>
            <a:pPr marL="0" indent="0">
              <a:buNone/>
            </a:pPr>
            <a:endParaRPr kumimoji="1" lang="en-US" altLang="ja-JP" dirty="0"/>
          </a:p>
          <a:p>
            <a:endParaRPr kumimoji="1" lang="en-US" altLang="ja-JP" dirty="0">
              <a:latin typeface="Arial"/>
            </a:endParaRPr>
          </a:p>
          <a:p>
            <a:pPr marL="0" indent="0">
              <a:buNone/>
            </a:pPr>
            <a:endParaRPr kumimoji="1" lang="ja-JP" altLang="en-US" dirty="0">
              <a:latin typeface="ＭＳ Ｐゴシック"/>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083" y="3667745"/>
            <a:ext cx="2275591" cy="295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646850"/>
            <a:ext cx="1728083" cy="191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3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wipe(down)">
                                      <p:cBhvr>
                                        <p:cTn id="21" dur="580">
                                          <p:stCondLst>
                                            <p:cond delay="0"/>
                                          </p:stCondLst>
                                        </p:cTn>
                                        <p:tgtEl>
                                          <p:spTgt spid="6147"/>
                                        </p:tgtEl>
                                      </p:cBhvr>
                                    </p:animEffect>
                                    <p:anim calcmode="lin" valueType="num">
                                      <p:cBhvr>
                                        <p:cTn id="22"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27" dur="26">
                                          <p:stCondLst>
                                            <p:cond delay="650"/>
                                          </p:stCondLst>
                                        </p:cTn>
                                        <p:tgtEl>
                                          <p:spTgt spid="6147"/>
                                        </p:tgtEl>
                                      </p:cBhvr>
                                      <p:to x="100000" y="60000"/>
                                    </p:animScale>
                                    <p:animScale>
                                      <p:cBhvr>
                                        <p:cTn id="28" dur="166" decel="50000">
                                          <p:stCondLst>
                                            <p:cond delay="676"/>
                                          </p:stCondLst>
                                        </p:cTn>
                                        <p:tgtEl>
                                          <p:spTgt spid="6147"/>
                                        </p:tgtEl>
                                      </p:cBhvr>
                                      <p:to x="100000" y="100000"/>
                                    </p:animScale>
                                    <p:animScale>
                                      <p:cBhvr>
                                        <p:cTn id="29" dur="26">
                                          <p:stCondLst>
                                            <p:cond delay="1312"/>
                                          </p:stCondLst>
                                        </p:cTn>
                                        <p:tgtEl>
                                          <p:spTgt spid="6147"/>
                                        </p:tgtEl>
                                      </p:cBhvr>
                                      <p:to x="100000" y="80000"/>
                                    </p:animScale>
                                    <p:animScale>
                                      <p:cBhvr>
                                        <p:cTn id="30" dur="166" decel="50000">
                                          <p:stCondLst>
                                            <p:cond delay="1338"/>
                                          </p:stCondLst>
                                        </p:cTn>
                                        <p:tgtEl>
                                          <p:spTgt spid="6147"/>
                                        </p:tgtEl>
                                      </p:cBhvr>
                                      <p:to x="100000" y="100000"/>
                                    </p:animScale>
                                    <p:animScale>
                                      <p:cBhvr>
                                        <p:cTn id="31" dur="26">
                                          <p:stCondLst>
                                            <p:cond delay="1642"/>
                                          </p:stCondLst>
                                        </p:cTn>
                                        <p:tgtEl>
                                          <p:spTgt spid="6147"/>
                                        </p:tgtEl>
                                      </p:cBhvr>
                                      <p:to x="100000" y="90000"/>
                                    </p:animScale>
                                    <p:animScale>
                                      <p:cBhvr>
                                        <p:cTn id="32" dur="166" decel="50000">
                                          <p:stCondLst>
                                            <p:cond delay="1668"/>
                                          </p:stCondLst>
                                        </p:cTn>
                                        <p:tgtEl>
                                          <p:spTgt spid="6147"/>
                                        </p:tgtEl>
                                      </p:cBhvr>
                                      <p:to x="100000" y="100000"/>
                                    </p:animScale>
                                    <p:animScale>
                                      <p:cBhvr>
                                        <p:cTn id="33" dur="26">
                                          <p:stCondLst>
                                            <p:cond delay="1808"/>
                                          </p:stCondLst>
                                        </p:cTn>
                                        <p:tgtEl>
                                          <p:spTgt spid="6147"/>
                                        </p:tgtEl>
                                      </p:cBhvr>
                                      <p:to x="100000" y="95000"/>
                                    </p:animScale>
                                    <p:animScale>
                                      <p:cBhvr>
                                        <p:cTn id="34" dur="166" decel="50000">
                                          <p:stCondLst>
                                            <p:cond delay="1834"/>
                                          </p:stCondLst>
                                        </p:cTn>
                                        <p:tgtEl>
                                          <p:spTgt spid="61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企業</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企業で後援会を作り、月ごとに会費徴収</a:t>
            </a:r>
            <a:endParaRPr kumimoji="1" lang="en-US" altLang="ja-JP" sz="2800" dirty="0"/>
          </a:p>
          <a:p>
            <a:pPr marL="0" indent="0">
              <a:buNone/>
            </a:pPr>
            <a:r>
              <a:rPr lang="ja-JP" altLang="en-US" sz="2800" dirty="0"/>
              <a:t>→社員の応援ツアーを開催</a:t>
            </a:r>
            <a:endParaRPr lang="en-US" altLang="ja-JP" sz="2800" dirty="0"/>
          </a:p>
          <a:p>
            <a:pPr marL="0" indent="0">
              <a:buNone/>
            </a:pPr>
            <a:r>
              <a:rPr kumimoji="1" lang="ja-JP" altLang="en-US" sz="2800" dirty="0"/>
              <a:t>→社員の応援する機会が増え、障害者スポーツに触れる機会が増える。</a:t>
            </a:r>
            <a:endParaRPr kumimoji="1" lang="en-US" altLang="ja-JP" sz="2800" dirty="0"/>
          </a:p>
          <a:p>
            <a:pPr marL="0" indent="0">
              <a:buNone/>
            </a:pPr>
            <a:endParaRPr lang="en-US" altLang="ja-JP" sz="2800" dirty="0"/>
          </a:p>
          <a:p>
            <a:r>
              <a:rPr kumimoji="1" lang="ja-JP" altLang="en-US" sz="2800" dirty="0"/>
              <a:t>パラリンピアンを輩出すれば、宣伝になる</a:t>
            </a:r>
            <a:endParaRPr kumimoji="1" lang="en-US" altLang="ja-JP" sz="2800" dirty="0"/>
          </a:p>
          <a:p>
            <a:pPr marL="0" indent="0">
              <a:buNone/>
            </a:pPr>
            <a:endParaRPr lang="en-US" altLang="ja-JP" dirty="0"/>
          </a:p>
          <a:p>
            <a:pPr marL="0" indent="0">
              <a:buNone/>
            </a:pP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90674"/>
            <a:ext cx="3118633" cy="207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6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実業団チームを作るために・・・</a:t>
            </a:r>
            <a:endParaRPr kumimoji="1" lang="ja-JP" altLang="en-US" dirty="0"/>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177336409"/>
              </p:ext>
            </p:extLst>
          </p:nvPr>
        </p:nvGraphicFramePr>
        <p:xfrm>
          <a:off x="-180528" y="1844824"/>
          <a:ext cx="89644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角丸四角形 4"/>
          <p:cNvSpPr/>
          <p:nvPr/>
        </p:nvSpPr>
        <p:spPr>
          <a:xfrm>
            <a:off x="1619672" y="3474577"/>
            <a:ext cx="6336704" cy="1565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t>その結果</a:t>
            </a:r>
            <a:r>
              <a:rPr kumimoji="1" lang="en-US" altLang="ja-JP" sz="7200" dirty="0"/>
              <a:t>…</a:t>
            </a:r>
            <a:endParaRPr kumimoji="1" lang="ja-JP" altLang="en-US" sz="7200" dirty="0"/>
          </a:p>
        </p:txBody>
      </p:sp>
    </p:spTree>
    <p:extLst>
      <p:ext uri="{BB962C8B-B14F-4D97-AF65-F5344CB8AC3E}">
        <p14:creationId xmlns:p14="http://schemas.microsoft.com/office/powerpoint/2010/main" val="28245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実業団チームを作るために・・・</a:t>
            </a:r>
            <a:endParaRPr kumimoji="1" lang="ja-JP" altLang="en-US" dirty="0"/>
          </a:p>
        </p:txBody>
      </p:sp>
      <p:sp>
        <p:nvSpPr>
          <p:cNvPr id="4" name="角丸四角形 3"/>
          <p:cNvSpPr/>
          <p:nvPr/>
        </p:nvSpPr>
        <p:spPr>
          <a:xfrm>
            <a:off x="1259632" y="2668464"/>
            <a:ext cx="6552728" cy="2632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750"/>
              </a:spcBef>
            </a:pPr>
            <a:r>
              <a:rPr lang="ja-JP" altLang="ja-JP" sz="4050" dirty="0">
                <a:solidFill>
                  <a:schemeClr val="bg1"/>
                </a:solidFill>
              </a:rPr>
              <a:t>選手・指導者が専念できる環境作り・セカンドキャリア支援</a:t>
            </a:r>
            <a:r>
              <a:rPr lang="ja-JP" altLang="en-US" sz="4050" dirty="0">
                <a:solidFill>
                  <a:schemeClr val="bg1"/>
                </a:solidFill>
              </a:rPr>
              <a:t>が可能になる</a:t>
            </a:r>
            <a:endParaRPr lang="ja-JP" altLang="ja-JP" sz="4050" dirty="0">
              <a:solidFill>
                <a:schemeClr val="bg1"/>
              </a:solidFill>
            </a:endParaRPr>
          </a:p>
        </p:txBody>
      </p:sp>
    </p:spTree>
    <p:extLst>
      <p:ext uri="{BB962C8B-B14F-4D97-AF65-F5344CB8AC3E}">
        <p14:creationId xmlns:p14="http://schemas.microsoft.com/office/powerpoint/2010/main" val="7805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683568" y="2636912"/>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5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7024744" cy="432048"/>
          </a:xfrm>
        </p:spPr>
        <p:txBody>
          <a:bodyPr>
            <a:noAutofit/>
          </a:bodyPr>
          <a:lstStyle/>
          <a:p>
            <a:r>
              <a:rPr kumimoji="1" lang="ja-JP" altLang="en-US" sz="2400" dirty="0" smtClean="0"/>
              <a:t>②日本</a:t>
            </a:r>
            <a:r>
              <a:rPr kumimoji="1" lang="ja-JP" altLang="en-US" sz="2400" dirty="0"/>
              <a:t>パラリンピック委員会</a:t>
            </a:r>
          </a:p>
        </p:txBody>
      </p:sp>
      <p:sp>
        <p:nvSpPr>
          <p:cNvPr id="3" name="コンテンツ プレースホルダー 2"/>
          <p:cNvSpPr>
            <a:spLocks noGrp="1"/>
          </p:cNvSpPr>
          <p:nvPr>
            <p:ph idx="1"/>
          </p:nvPr>
        </p:nvSpPr>
        <p:spPr>
          <a:xfrm>
            <a:off x="1043608" y="1988840"/>
            <a:ext cx="6777317" cy="4392488"/>
          </a:xfrm>
        </p:spPr>
        <p:txBody>
          <a:bodyPr/>
          <a:lstStyle/>
          <a:p>
            <a:r>
              <a:rPr kumimoji="1" lang="en-US" altLang="ja-JP" sz="2400" dirty="0"/>
              <a:t>1990</a:t>
            </a:r>
            <a:r>
              <a:rPr kumimoji="1" lang="ja-JP" altLang="en-US" sz="2400" dirty="0"/>
              <a:t>年に</a:t>
            </a:r>
            <a:r>
              <a:rPr kumimoji="1" lang="ja-JP" altLang="en-US" sz="2400" dirty="0" smtClean="0"/>
              <a:t>日本障害者</a:t>
            </a:r>
            <a:r>
              <a:rPr kumimoji="1" lang="ja-JP" altLang="en-US" sz="2400" dirty="0"/>
              <a:t>スポーツ協会の内部組織として発足</a:t>
            </a:r>
            <a:endParaRPr kumimoji="1" lang="en-US" altLang="ja-JP" sz="2400" dirty="0"/>
          </a:p>
          <a:p>
            <a:r>
              <a:rPr lang="ja-JP" altLang="en-US" sz="2400" dirty="0">
                <a:solidFill>
                  <a:srgbClr val="0070C0"/>
                </a:solidFill>
              </a:rPr>
              <a:t>日本身体障害者アーチェリー連盟、特定非営利活動法人日本ブラインドサッカー協会、一般社団法人車椅子バスケットボール連盟（男子）</a:t>
            </a:r>
            <a:r>
              <a:rPr lang="ja-JP" altLang="en-US" sz="2400" dirty="0"/>
              <a:t>など</a:t>
            </a:r>
            <a:r>
              <a:rPr lang="en-US" altLang="ja-JP" sz="2400" dirty="0"/>
              <a:t>…</a:t>
            </a:r>
          </a:p>
          <a:p>
            <a:pPr marL="68580" indent="0">
              <a:buNone/>
            </a:pPr>
            <a:r>
              <a:rPr lang="ja-JP" altLang="en-US" dirty="0"/>
              <a:t>→</a:t>
            </a:r>
            <a:r>
              <a:rPr lang="en-US" altLang="ja-JP" dirty="0"/>
              <a:t>63</a:t>
            </a:r>
            <a:r>
              <a:rPr lang="ja-JP" altLang="en-US" dirty="0"/>
              <a:t>の加盟団体が存在</a:t>
            </a:r>
            <a:endParaRPr lang="en-US" altLang="ja-JP" sz="3600" dirty="0">
              <a:solidFill>
                <a:srgbClr val="C00000"/>
              </a:solidFill>
            </a:endParaRPr>
          </a:p>
          <a:p>
            <a:pPr marL="68580" indent="0">
              <a:buNone/>
            </a:pPr>
            <a:r>
              <a:rPr lang="ja-JP" altLang="en-US" sz="3600" dirty="0" smtClean="0">
                <a:solidFill>
                  <a:srgbClr val="C00000"/>
                </a:solidFill>
              </a:rPr>
              <a:t>障</a:t>
            </a:r>
            <a:r>
              <a:rPr lang="ja-JP" altLang="en-US" sz="3600" dirty="0">
                <a:solidFill>
                  <a:srgbClr val="C00000"/>
                </a:solidFill>
              </a:rPr>
              <a:t>害</a:t>
            </a:r>
            <a:r>
              <a:rPr lang="ja-JP" altLang="en-US" sz="3600" dirty="0" smtClean="0">
                <a:solidFill>
                  <a:srgbClr val="C00000"/>
                </a:solidFill>
              </a:rPr>
              <a:t>者</a:t>
            </a:r>
            <a:r>
              <a:rPr lang="ja-JP" altLang="en-US" sz="3600" dirty="0">
                <a:solidFill>
                  <a:srgbClr val="C00000"/>
                </a:solidFill>
              </a:rPr>
              <a:t>スポーツ振興の中心</a:t>
            </a:r>
            <a:endParaRPr lang="en-US" altLang="ja-JP" sz="3600" dirty="0">
              <a:solidFill>
                <a:srgbClr val="C00000"/>
              </a:solidFill>
            </a:endParaRPr>
          </a:p>
          <a:p>
            <a:pPr marL="68580" indent="0">
              <a:buNone/>
            </a:pPr>
            <a:endParaRPr kumimoji="1" lang="ja-JP" altLang="en-US" dirty="0"/>
          </a:p>
        </p:txBody>
      </p:sp>
    </p:spTree>
    <p:extLst>
      <p:ext uri="{BB962C8B-B14F-4D97-AF65-F5344CB8AC3E}">
        <p14:creationId xmlns:p14="http://schemas.microsoft.com/office/powerpoint/2010/main" val="416674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2" y="334045"/>
            <a:ext cx="8207375" cy="574675"/>
          </a:xfrm>
        </p:spPr>
        <p:txBody>
          <a:bodyPr>
            <a:noAutofit/>
          </a:bodyPr>
          <a:lstStyle/>
          <a:p>
            <a:r>
              <a:rPr lang="ja-JP" altLang="en-US" dirty="0"/>
              <a:t>障害者に合わせたマニュアル整備</a:t>
            </a:r>
            <a:r>
              <a:rPr lang="ja-JP" altLang="en-US" sz="3600" dirty="0"/>
              <a:t/>
            </a:r>
            <a:br>
              <a:rPr lang="ja-JP" altLang="en-US" sz="3600" dirty="0"/>
            </a:br>
            <a:endParaRPr kumimoji="1" lang="ja-JP" altLang="en-US" sz="3600" dirty="0"/>
          </a:p>
        </p:txBody>
      </p:sp>
      <p:sp>
        <p:nvSpPr>
          <p:cNvPr id="3" name="コンテンツ プレースホルダー 2"/>
          <p:cNvSpPr>
            <a:spLocks noGrp="1"/>
          </p:cNvSpPr>
          <p:nvPr>
            <p:ph idx="1"/>
          </p:nvPr>
        </p:nvSpPr>
        <p:spPr/>
        <p:txBody>
          <a:bodyPr/>
          <a:lstStyle/>
          <a:p>
            <a:endParaRPr kumimoji="1" lang="en-US" altLang="ja-JP" dirty="0"/>
          </a:p>
          <a:p>
            <a:endParaRPr kumimoji="1" lang="en-US" altLang="ja-JP" dirty="0"/>
          </a:p>
          <a:p>
            <a:endParaRPr lang="en-US" altLang="ja-JP" dirty="0"/>
          </a:p>
          <a:p>
            <a:endParaRPr kumimoji="1" lang="ja-JP" altLang="en-US" dirty="0"/>
          </a:p>
        </p:txBody>
      </p:sp>
      <p:graphicFrame>
        <p:nvGraphicFramePr>
          <p:cNvPr id="5" name="図表 4"/>
          <p:cNvGraphicFramePr/>
          <p:nvPr>
            <p:extLst/>
          </p:nvPr>
        </p:nvGraphicFramePr>
        <p:xfrm>
          <a:off x="1043608" y="1772816"/>
          <a:ext cx="741682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4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5543847" cy="574675"/>
          </a:xfrm>
        </p:spPr>
        <p:txBody>
          <a:bodyPr/>
          <a:lstStyle/>
          <a:p>
            <a:r>
              <a:rPr kumimoji="1" lang="ja-JP" altLang="en-US" dirty="0"/>
              <a:t>◎視覚障害者について</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577048115"/>
              </p:ext>
            </p:extLst>
          </p:nvPr>
        </p:nvGraphicFramePr>
        <p:xfrm>
          <a:off x="628650" y="2226468"/>
          <a:ext cx="7886700" cy="393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p:cNvPicPr>
            <a:picLocks noChangeAspect="1"/>
          </p:cNvPicPr>
          <p:nvPr/>
        </p:nvPicPr>
        <p:blipFill rotWithShape="1">
          <a:blip r:embed="rId7"/>
          <a:srcRect l="11163" t="-5515" r="9775" b="5515"/>
          <a:stretch/>
        </p:blipFill>
        <p:spPr>
          <a:xfrm>
            <a:off x="0" y="763588"/>
            <a:ext cx="1337454" cy="1944215"/>
          </a:xfrm>
          <a:prstGeom prst="rect">
            <a:avLst/>
          </a:prstGeom>
        </p:spPr>
      </p:pic>
    </p:spTree>
    <p:extLst>
      <p:ext uri="{BB962C8B-B14F-4D97-AF65-F5344CB8AC3E}">
        <p14:creationId xmlns:p14="http://schemas.microsoft.com/office/powerpoint/2010/main" val="6576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◎聴覚障害者について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99975252"/>
              </p:ext>
            </p:extLst>
          </p:nvPr>
        </p:nvGraphicFramePr>
        <p:xfrm>
          <a:off x="628650" y="2226468"/>
          <a:ext cx="7886700" cy="393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08720"/>
            <a:ext cx="1331640" cy="175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8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◎立位の肢体不自由者について</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628650" y="2226468"/>
          <a:ext cx="7886700" cy="393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6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◎知的障害者について</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81059994"/>
              </p:ext>
            </p:extLst>
          </p:nvPr>
        </p:nvGraphicFramePr>
        <p:xfrm>
          <a:off x="468313" y="2060848"/>
          <a:ext cx="8047037"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74788"/>
            <a:ext cx="1691680" cy="145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障害者に合わせたマニュアル整備</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0" y="2226468"/>
          <a:ext cx="9144000" cy="4082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932311"/>
            <a:ext cx="7886700" cy="561044"/>
          </a:xfrm>
        </p:spPr>
        <p:txBody>
          <a:bodyPr/>
          <a:lstStyle/>
          <a:p>
            <a:r>
              <a:rPr kumimoji="1" lang="ja-JP" altLang="en-US" dirty="0"/>
              <a:t>目次</a:t>
            </a:r>
          </a:p>
        </p:txBody>
      </p:sp>
      <p:graphicFrame>
        <p:nvGraphicFramePr>
          <p:cNvPr id="8" name="コンテンツ プレースホルダー 7"/>
          <p:cNvGraphicFramePr>
            <a:graphicFrameLocks noGrp="1"/>
          </p:cNvGraphicFramePr>
          <p:nvPr>
            <p:ph idx="1"/>
            <p:extLst/>
          </p:nvPr>
        </p:nvGraphicFramePr>
        <p:xfrm>
          <a:off x="628650" y="1691879"/>
          <a:ext cx="7886700" cy="379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3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graphicEl>
                                              <a:dgm id="{35F45EA7-F95E-47BF-AA2F-D893F921F337}"/>
                                            </p:graphicEl>
                                          </p:spTgt>
                                        </p:tgtEl>
                                      </p:cBhvr>
                                    </p:animEffect>
                                    <p:animScale>
                                      <p:cBhvr>
                                        <p:cTn id="7" dur="250" autoRev="1" fill="hold"/>
                                        <p:tgtEl>
                                          <p:spTgt spid="8">
                                            <p:graphicEl>
                                              <a:dgm id="{35F45EA7-F95E-47BF-AA2F-D893F921F337}"/>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graphicEl>
                                              <a:dgm id="{B69BC279-9BE2-4646-AEFA-DA7383E31483}"/>
                                            </p:graphicEl>
                                          </p:spTgt>
                                        </p:tgtEl>
                                      </p:cBhvr>
                                    </p:animEffect>
                                    <p:animScale>
                                      <p:cBhvr>
                                        <p:cTn id="10" dur="250" autoRev="1" fill="hold"/>
                                        <p:tgtEl>
                                          <p:spTgt spid="8">
                                            <p:graphicEl>
                                              <a:dgm id="{B69BC279-9BE2-4646-AEFA-DA7383E31483}"/>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政策まとめ</a:t>
            </a:r>
          </a:p>
        </p:txBody>
      </p:sp>
      <p:sp>
        <p:nvSpPr>
          <p:cNvPr id="3" name="コンテンツ プレースホルダー 2"/>
          <p:cNvSpPr>
            <a:spLocks noGrp="1"/>
          </p:cNvSpPr>
          <p:nvPr>
            <p:ph idx="1"/>
          </p:nvPr>
        </p:nvSpPr>
        <p:spPr>
          <a:xfrm>
            <a:off x="834222" y="1916832"/>
            <a:ext cx="8207375" cy="5183187"/>
          </a:xfrm>
        </p:spPr>
        <p:txBody>
          <a:bodyPr>
            <a:normAutofit/>
          </a:bodyPr>
          <a:lstStyle/>
          <a:p>
            <a:pPr marL="0" indent="0">
              <a:buNone/>
            </a:pPr>
            <a:r>
              <a:rPr kumimoji="1" lang="ja-JP" altLang="en-US" sz="2600" dirty="0"/>
              <a:t>・健常者に対する政策</a:t>
            </a:r>
            <a:endParaRPr kumimoji="1" lang="en-US" altLang="ja-JP" sz="2600" dirty="0"/>
          </a:p>
          <a:p>
            <a:pPr marL="0" indent="0">
              <a:buNone/>
            </a:pPr>
            <a:r>
              <a:rPr lang="ja-JP" altLang="en-US" sz="2600" dirty="0"/>
              <a:t>➡</a:t>
            </a:r>
            <a:r>
              <a:rPr lang="ja-JP" altLang="en-US" sz="2600" dirty="0">
                <a:solidFill>
                  <a:srgbClr val="FF0000"/>
                </a:solidFill>
              </a:rPr>
              <a:t>障害者スポーツ理解促進講座</a:t>
            </a:r>
            <a:endParaRPr lang="en-US" altLang="ja-JP" sz="2600" dirty="0">
              <a:solidFill>
                <a:srgbClr val="FF0000"/>
              </a:solidFill>
            </a:endParaRPr>
          </a:p>
          <a:p>
            <a:pPr marL="0" indent="0">
              <a:buNone/>
            </a:pPr>
            <a:endParaRPr lang="en-US" altLang="ja-JP" sz="2100" dirty="0">
              <a:solidFill>
                <a:srgbClr val="FF0000"/>
              </a:solidFill>
            </a:endParaRPr>
          </a:p>
          <a:p>
            <a:pPr marL="0" indent="0">
              <a:buNone/>
            </a:pPr>
            <a:endParaRPr lang="en-US" altLang="ja-JP" sz="2100" dirty="0">
              <a:solidFill>
                <a:srgbClr val="FF0000"/>
              </a:solidFill>
            </a:endParaRPr>
          </a:p>
          <a:p>
            <a:pPr marL="0" indent="0">
              <a:buNone/>
            </a:pPr>
            <a:r>
              <a:rPr lang="ja-JP" altLang="en-US" sz="2600" dirty="0"/>
              <a:t>・感受性豊かな若い時から障害者スポーツに触れてもらうことで、興味・関心を培う！</a:t>
            </a:r>
            <a:endParaRPr lang="en-US" altLang="ja-JP" sz="2600" dirty="0"/>
          </a:p>
          <a:p>
            <a:pPr marL="0" indent="0">
              <a:buNone/>
            </a:pPr>
            <a:r>
              <a:rPr lang="ja-JP" altLang="en-US" sz="2600" dirty="0"/>
              <a:t>・生徒の親世代においても障害者スポーツの理解が進んでいく！</a:t>
            </a:r>
            <a:endParaRPr lang="en-US" altLang="ja-JP" sz="2600" dirty="0"/>
          </a:p>
          <a:p>
            <a:pPr marL="0" indent="0">
              <a:buNone/>
            </a:pPr>
            <a:endParaRPr lang="en-US" altLang="ja-JP" sz="2100" dirty="0">
              <a:solidFill>
                <a:srgbClr val="FF0000"/>
              </a:solidFill>
            </a:endParaRPr>
          </a:p>
          <a:p>
            <a:pPr marL="0" indent="0">
              <a:buNone/>
            </a:pPr>
            <a:endParaRPr lang="en-US" altLang="ja-JP" sz="2100" dirty="0">
              <a:solidFill>
                <a:srgbClr val="FF0000"/>
              </a:solidFill>
            </a:endParaRPr>
          </a:p>
          <a:p>
            <a:pPr marL="0" indent="0">
              <a:buNone/>
            </a:pPr>
            <a:endParaRPr lang="en-US" altLang="ja-JP" sz="2100" dirty="0">
              <a:solidFill>
                <a:srgbClr val="FF0000"/>
              </a:solidFill>
            </a:endParaRPr>
          </a:p>
          <a:p>
            <a:pPr marL="0" indent="0">
              <a:buNone/>
            </a:pPr>
            <a:endParaRPr kumimoji="1" lang="en-US" altLang="ja-JP" sz="2100" dirty="0">
              <a:solidFill>
                <a:srgbClr val="FF0000"/>
              </a:solidFill>
            </a:endParaRPr>
          </a:p>
          <a:p>
            <a:pPr marL="0" indent="0">
              <a:buNone/>
            </a:pPr>
            <a:endParaRPr lang="en-US" altLang="ja-JP" sz="2100" dirty="0">
              <a:solidFill>
                <a:srgbClr val="FF0000"/>
              </a:solidFill>
            </a:endParaRPr>
          </a:p>
          <a:p>
            <a:pPr marL="0" indent="0">
              <a:buNone/>
            </a:pPr>
            <a:endParaRPr kumimoji="1" lang="en-US" altLang="ja-JP" sz="2100" dirty="0">
              <a:solidFill>
                <a:srgbClr val="FF0000"/>
              </a:solidFill>
            </a:endParaRPr>
          </a:p>
        </p:txBody>
      </p:sp>
      <p:sp>
        <p:nvSpPr>
          <p:cNvPr id="15" name="矢印: 下 14"/>
          <p:cNvSpPr/>
          <p:nvPr/>
        </p:nvSpPr>
        <p:spPr>
          <a:xfrm>
            <a:off x="3201290" y="3243488"/>
            <a:ext cx="755374" cy="66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68078" y="3909409"/>
            <a:ext cx="8358029" cy="2016223"/>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4051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政策まとめ</a:t>
            </a:r>
          </a:p>
        </p:txBody>
      </p:sp>
      <p:sp>
        <p:nvSpPr>
          <p:cNvPr id="3" name="コンテンツ プレースホルダー 2"/>
          <p:cNvSpPr>
            <a:spLocks noGrp="1"/>
          </p:cNvSpPr>
          <p:nvPr>
            <p:ph idx="1"/>
          </p:nvPr>
        </p:nvSpPr>
        <p:spPr>
          <a:xfrm>
            <a:off x="611560" y="1538057"/>
            <a:ext cx="8207375" cy="5183187"/>
          </a:xfrm>
        </p:spPr>
        <p:txBody>
          <a:bodyPr>
            <a:normAutofit/>
          </a:bodyPr>
          <a:lstStyle/>
          <a:p>
            <a:pPr marL="0" indent="0">
              <a:buNone/>
            </a:pPr>
            <a:r>
              <a:rPr kumimoji="1" lang="ja-JP" altLang="en-US" sz="2100" dirty="0"/>
              <a:t>・</a:t>
            </a:r>
            <a:r>
              <a:rPr kumimoji="1" lang="ja-JP" altLang="en-US" dirty="0"/>
              <a:t>障害者に対する政策</a:t>
            </a:r>
            <a:endParaRPr kumimoji="1" lang="en-US" altLang="ja-JP" dirty="0"/>
          </a:p>
          <a:p>
            <a:pPr marL="0" indent="0">
              <a:buNone/>
            </a:pPr>
            <a:endParaRPr lang="en-US" altLang="ja-JP" sz="2100" dirty="0"/>
          </a:p>
          <a:p>
            <a:pPr marL="0" indent="0">
              <a:buNone/>
            </a:pPr>
            <a:endParaRPr kumimoji="1" lang="en-US" altLang="ja-JP" sz="2100" dirty="0"/>
          </a:p>
          <a:p>
            <a:pPr marL="0" indent="0">
              <a:buNone/>
            </a:pPr>
            <a:r>
              <a:rPr lang="ja-JP" altLang="en-US" sz="2100" dirty="0"/>
              <a:t>　　　　　　　　　</a:t>
            </a:r>
            <a:endParaRPr kumimoji="1" lang="ja-JP" altLang="en-US" sz="21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918739"/>
            <a:ext cx="2600325" cy="2600325"/>
          </a:xfrm>
          <a:prstGeom prst="rect">
            <a:avLst/>
          </a:prstGeom>
        </p:spPr>
      </p:pic>
      <p:sp>
        <p:nvSpPr>
          <p:cNvPr id="6" name="四角形: 角を丸くする 5"/>
          <p:cNvSpPr/>
          <p:nvPr/>
        </p:nvSpPr>
        <p:spPr>
          <a:xfrm>
            <a:off x="4180648" y="3597109"/>
            <a:ext cx="3112781" cy="114634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lIns="81000" rtlCol="0" anchor="t" anchorCtr="0"/>
          <a:lstStyle/>
          <a:p>
            <a:pPr algn="ctr"/>
            <a:r>
              <a:rPr kumimoji="1" lang="ja-JP" altLang="en-US" sz="2000" dirty="0"/>
              <a:t>・バリアフリー法を改正し、子供のうちからスポーツに触れる機会を増やす！</a:t>
            </a:r>
            <a:endParaRPr kumimoji="1" lang="en-US" altLang="ja-JP" sz="2000" dirty="0"/>
          </a:p>
          <a:p>
            <a:pPr algn="ctr"/>
            <a:endParaRPr kumimoji="1" lang="ja-JP" altLang="en-US" dirty="0"/>
          </a:p>
        </p:txBody>
      </p:sp>
      <p:sp>
        <p:nvSpPr>
          <p:cNvPr id="7" name="四角形: 角を丸くする 6"/>
          <p:cNvSpPr/>
          <p:nvPr/>
        </p:nvSpPr>
        <p:spPr>
          <a:xfrm>
            <a:off x="7685315" y="2330594"/>
            <a:ext cx="1342629" cy="32004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2000" dirty="0"/>
              <a:t>マニュアル作りと職員講習</a:t>
            </a:r>
            <a:r>
              <a:rPr lang="ja-JP" altLang="en-US" sz="2000" dirty="0"/>
              <a:t>で</a:t>
            </a:r>
            <a:r>
              <a:rPr kumimoji="1" lang="ja-JP" altLang="en-US" sz="2000" dirty="0"/>
              <a:t>障害者でも断られることなく施設利用を可能に！</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52" y="2924930"/>
            <a:ext cx="2603489" cy="2603489"/>
          </a:xfrm>
          <a:prstGeom prst="rect">
            <a:avLst/>
          </a:prstGeom>
        </p:spPr>
      </p:pic>
      <p:sp>
        <p:nvSpPr>
          <p:cNvPr id="9" name="四角形: 角を丸くする 8"/>
          <p:cNvSpPr/>
          <p:nvPr/>
        </p:nvSpPr>
        <p:spPr>
          <a:xfrm>
            <a:off x="4178443" y="2971001"/>
            <a:ext cx="3181970" cy="2309556"/>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・特別支援学校向けの</a:t>
            </a:r>
            <a:endParaRPr kumimoji="1" lang="en-US" altLang="ja-JP" sz="2000" dirty="0"/>
          </a:p>
          <a:p>
            <a:r>
              <a:rPr kumimoji="1" lang="ja-JP" altLang="en-US" sz="2000" dirty="0"/>
              <a:t>競技紹介講座</a:t>
            </a:r>
            <a:endParaRPr kumimoji="1" lang="en-US" altLang="ja-JP" sz="2000" dirty="0"/>
          </a:p>
          <a:p>
            <a:r>
              <a:rPr kumimoji="1" lang="ja-JP" altLang="en-US" sz="2000" dirty="0"/>
              <a:t>・障害者スポーツ</a:t>
            </a:r>
            <a:r>
              <a:rPr kumimoji="1" lang="en-US" altLang="ja-JP" sz="2000" dirty="0"/>
              <a:t>EXPO</a:t>
            </a:r>
            <a:r>
              <a:rPr kumimoji="1" lang="ja-JP" altLang="en-US" sz="2000" dirty="0"/>
              <a:t>の開催</a:t>
            </a:r>
            <a:endParaRPr kumimoji="1" lang="en-US" altLang="ja-JP" sz="2000" dirty="0"/>
          </a:p>
          <a:p>
            <a:r>
              <a:rPr kumimoji="1" lang="ja-JP" altLang="en-US" sz="2000" dirty="0"/>
              <a:t>➡障害者スポーツを始めるきっかけの提供</a:t>
            </a:r>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38" y="2776901"/>
            <a:ext cx="2075246" cy="2881349"/>
          </a:xfrm>
          <a:prstGeom prst="rect">
            <a:avLst/>
          </a:prstGeom>
        </p:spPr>
      </p:pic>
      <p:sp>
        <p:nvSpPr>
          <p:cNvPr id="16" name="四角形: 角を丸くする 15"/>
          <p:cNvSpPr/>
          <p:nvPr/>
        </p:nvSpPr>
        <p:spPr>
          <a:xfrm>
            <a:off x="4147551" y="2971001"/>
            <a:ext cx="3210752" cy="2309556"/>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大学に障害者スポーツ部の設立を奨励していく</a:t>
            </a:r>
            <a:endParaRPr kumimoji="1" lang="en-US" altLang="ja-JP" sz="2000" dirty="0"/>
          </a:p>
          <a:p>
            <a:r>
              <a:rPr kumimoji="1" lang="ja-JP" altLang="en-US" sz="2000" dirty="0"/>
              <a:t>➡「世界」で活躍できる人材の育成</a:t>
            </a:r>
          </a:p>
        </p:txBody>
      </p:sp>
      <p:sp>
        <p:nvSpPr>
          <p:cNvPr id="17" name="正方形/長方形 16"/>
          <p:cNvSpPr/>
          <p:nvPr/>
        </p:nvSpPr>
        <p:spPr>
          <a:xfrm>
            <a:off x="3798277" y="2688977"/>
            <a:ext cx="119831" cy="89927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018" y="2686116"/>
            <a:ext cx="2625583" cy="2957921"/>
          </a:xfrm>
          <a:prstGeom prst="rect">
            <a:avLst/>
          </a:prstGeom>
        </p:spPr>
      </p:pic>
      <p:sp>
        <p:nvSpPr>
          <p:cNvPr id="20" name="四角形: 角を丸くする 19"/>
          <p:cNvSpPr/>
          <p:nvPr/>
        </p:nvSpPr>
        <p:spPr>
          <a:xfrm>
            <a:off x="4147551" y="2817983"/>
            <a:ext cx="3395552" cy="2668285"/>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・企業に障害者スポーツ</a:t>
            </a:r>
            <a:endParaRPr kumimoji="1" lang="en-US" altLang="ja-JP" sz="2000" dirty="0"/>
          </a:p>
          <a:p>
            <a:r>
              <a:rPr kumimoji="1" lang="ja-JP" altLang="en-US" sz="2000" dirty="0"/>
              <a:t>チームを作る</a:t>
            </a:r>
            <a:endParaRPr kumimoji="1" lang="en-US" altLang="ja-JP" sz="2000" dirty="0"/>
          </a:p>
          <a:p>
            <a:r>
              <a:rPr kumimoji="1" lang="ja-JP" altLang="en-US" sz="2000" dirty="0"/>
              <a:t>・部員はほかの社員と基本的に同じ条件で働く</a:t>
            </a:r>
            <a:endParaRPr kumimoji="1" lang="en-US" altLang="ja-JP" sz="2000" dirty="0"/>
          </a:p>
          <a:p>
            <a:r>
              <a:rPr kumimoji="1" lang="ja-JP" altLang="en-US" sz="2000" dirty="0"/>
              <a:t>➡選手として完成される機会の提供、引退後のセカンドキャリア形成に効果的！</a:t>
            </a:r>
          </a:p>
        </p:txBody>
      </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07" y="2772394"/>
            <a:ext cx="2557562" cy="3086164"/>
          </a:xfrm>
          <a:prstGeom prst="rect">
            <a:avLst/>
          </a:prstGeom>
        </p:spPr>
      </p:pic>
      <p:sp>
        <p:nvSpPr>
          <p:cNvPr id="23" name="四角形: 角を丸くする 22"/>
          <p:cNvSpPr/>
          <p:nvPr/>
        </p:nvSpPr>
        <p:spPr>
          <a:xfrm>
            <a:off x="844249" y="2388757"/>
            <a:ext cx="8272367" cy="3416507"/>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nchorCtr="0"/>
          <a:lstStyle/>
          <a:p>
            <a:r>
              <a:rPr kumimoji="1" lang="en-US" altLang="ja-JP" sz="3200" dirty="0"/>
              <a:t>1</a:t>
            </a:r>
            <a:r>
              <a:rPr kumimoji="1" lang="ja-JP" altLang="en-US" sz="3200" dirty="0"/>
              <a:t>人の障害者が障害者アスリートとして生まれ変わり、育ち、世界で活躍するプレーヤーになり、そして選手としてのキャリアを終えた後も社会で活躍できる！</a:t>
            </a:r>
          </a:p>
        </p:txBody>
      </p:sp>
    </p:spTree>
    <p:extLst>
      <p:ext uri="{BB962C8B-B14F-4D97-AF65-F5344CB8AC3E}">
        <p14:creationId xmlns:p14="http://schemas.microsoft.com/office/powerpoint/2010/main" val="36651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20" grpId="0" animBg="1"/>
      <p:bldP spid="2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ご協力いただいた方々</a:t>
            </a:r>
          </a:p>
        </p:txBody>
      </p:sp>
      <p:sp>
        <p:nvSpPr>
          <p:cNvPr id="3" name="コンテンツ プレースホルダー 2"/>
          <p:cNvSpPr>
            <a:spLocks noGrp="1"/>
          </p:cNvSpPr>
          <p:nvPr>
            <p:ph idx="1"/>
          </p:nvPr>
        </p:nvSpPr>
        <p:spPr/>
        <p:txBody>
          <a:bodyPr/>
          <a:lstStyle/>
          <a:p>
            <a:pPr marL="0" indent="0">
              <a:buNone/>
            </a:pPr>
            <a:r>
              <a:rPr kumimoji="1" lang="ja-JP" altLang="en-US" dirty="0"/>
              <a:t>公益財団法人日本財団パラリンピックサポートセンター</a:t>
            </a:r>
            <a:endParaRPr kumimoji="1" lang="en-US" altLang="ja-JP" dirty="0"/>
          </a:p>
          <a:p>
            <a:pPr marL="0" indent="0">
              <a:buNone/>
            </a:pPr>
            <a:r>
              <a:rPr lang="ja-JP" altLang="en-US" dirty="0"/>
              <a:t>前田有香 様</a:t>
            </a:r>
            <a:endParaRPr lang="en-US" altLang="ja-JP" dirty="0"/>
          </a:p>
          <a:p>
            <a:pPr marL="0" indent="0">
              <a:buNone/>
            </a:pPr>
            <a:endParaRPr lang="en-US" altLang="ja-JP" dirty="0"/>
          </a:p>
          <a:p>
            <a:pPr marL="0" indent="0">
              <a:buNone/>
            </a:pPr>
            <a:r>
              <a:rPr lang="ja-JP" altLang="en-US" dirty="0"/>
              <a:t>内閣官房参与、内閣官房</a:t>
            </a:r>
            <a:r>
              <a:rPr lang="ja-JP" altLang="ja-JP" dirty="0">
                <a:effectLst/>
              </a:rPr>
              <a:t>2020年オリンピック・パラリンピック東京大会推進室室長</a:t>
            </a:r>
            <a:endParaRPr lang="en-US" altLang="ja-JP" dirty="0">
              <a:effectLst/>
            </a:endParaRPr>
          </a:p>
          <a:p>
            <a:pPr marL="0" indent="0">
              <a:buNone/>
            </a:pPr>
            <a:r>
              <a:rPr lang="ja-JP" altLang="en-US" dirty="0"/>
              <a:t>平田竹男 様</a:t>
            </a:r>
            <a:endParaRPr lang="en-US" altLang="ja-JP" dirty="0"/>
          </a:p>
          <a:p>
            <a:pPr marL="0" indent="0">
              <a:buNone/>
            </a:pPr>
            <a:endParaRPr lang="en-US" altLang="ja-JP" dirty="0"/>
          </a:p>
          <a:p>
            <a:pPr marL="0" indent="0">
              <a:buNone/>
            </a:pPr>
            <a:r>
              <a:rPr lang="ja-JP" altLang="en-US" dirty="0"/>
              <a:t>株式会社日立ソリューションズ</a:t>
            </a:r>
            <a:endParaRPr lang="en-US" altLang="ja-JP" dirty="0"/>
          </a:p>
          <a:p>
            <a:pPr marL="0" indent="0">
              <a:buNone/>
            </a:pPr>
            <a:r>
              <a:rPr lang="ja-JP" altLang="en-US" dirty="0"/>
              <a:t>荒井秀樹 様、加納悠希 様</a:t>
            </a:r>
            <a:endParaRPr lang="en-US" altLang="ja-JP" dirty="0"/>
          </a:p>
          <a:p>
            <a:pPr marL="0" indent="0">
              <a:buNone/>
            </a:pPr>
            <a:endParaRPr lang="en-US" altLang="ja-JP" dirty="0"/>
          </a:p>
          <a:p>
            <a:pPr marL="0" indent="0">
              <a:buNone/>
            </a:pPr>
            <a:r>
              <a:rPr lang="ja-JP" altLang="en-US" dirty="0"/>
              <a:t>立川市立立川第九中学校の皆様</a:t>
            </a:r>
            <a:endParaRPr lang="en-US" altLang="ja-JP" dirty="0"/>
          </a:p>
        </p:txBody>
      </p:sp>
    </p:spTree>
    <p:extLst>
      <p:ext uri="{BB962C8B-B14F-4D97-AF65-F5344CB8AC3E}">
        <p14:creationId xmlns:p14="http://schemas.microsoft.com/office/powerpoint/2010/main" val="190170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7024626" cy="685880"/>
          </a:xfrm>
        </p:spPr>
        <p:txBody>
          <a:bodyPr>
            <a:normAutofit/>
          </a:bodyPr>
          <a:lstStyle/>
          <a:p>
            <a:r>
              <a:rPr kumimoji="1" lang="ja-JP" altLang="en-US" sz="2400" dirty="0"/>
              <a:t>③</a:t>
            </a:r>
            <a:r>
              <a:rPr kumimoji="1" lang="ja-JP" altLang="en-US" sz="2400" dirty="0" smtClean="0"/>
              <a:t>パラリンピックサポートセンター</a:t>
            </a:r>
            <a:endParaRPr kumimoji="1" lang="ja-JP" altLang="en-US" sz="2400" dirty="0"/>
          </a:p>
        </p:txBody>
      </p:sp>
      <p:sp>
        <p:nvSpPr>
          <p:cNvPr id="6" name="コンテンツ プレースホルダー 5"/>
          <p:cNvSpPr>
            <a:spLocks noGrp="1"/>
          </p:cNvSpPr>
          <p:nvPr>
            <p:ph idx="1"/>
          </p:nvPr>
        </p:nvSpPr>
        <p:spPr>
          <a:xfrm>
            <a:off x="395536" y="1340768"/>
            <a:ext cx="6777317" cy="5241007"/>
          </a:xfrm>
        </p:spPr>
        <p:txBody>
          <a:bodyPr>
            <a:normAutofit/>
          </a:bodyPr>
          <a:lstStyle/>
          <a:p>
            <a:r>
              <a:rPr kumimoji="1" lang="en-US" altLang="ja-JP" dirty="0"/>
              <a:t>2020</a:t>
            </a:r>
            <a:r>
              <a:rPr kumimoji="1" lang="ja-JP" altLang="en-US" dirty="0"/>
              <a:t>年の東京パラリンピックの成功と</a:t>
            </a:r>
            <a:r>
              <a:rPr lang="ja-JP" altLang="en-US" dirty="0"/>
              <a:t>パラスポーツの振興を目的により設立</a:t>
            </a:r>
            <a:endParaRPr kumimoji="1" lang="en-US" altLang="ja-JP" dirty="0"/>
          </a:p>
          <a:p>
            <a:r>
              <a:rPr kumimoji="1" lang="ja-JP" altLang="en-US" dirty="0"/>
              <a:t>競技団体が入居・利用する共同オフィス</a:t>
            </a:r>
            <a:endParaRPr lang="en-US" altLang="ja-JP" dirty="0"/>
          </a:p>
          <a:p>
            <a:pPr marL="68580" indent="0">
              <a:buNone/>
            </a:pPr>
            <a:r>
              <a:rPr kumimoji="1" lang="ja-JP" altLang="en-US" dirty="0"/>
              <a:t>→コミュニケーションを促進する垣根のない空間</a:t>
            </a:r>
            <a:endParaRPr kumimoji="1" lang="en-US" altLang="ja-JP"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41" y="4168567"/>
            <a:ext cx="2825452" cy="234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IMG_18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138979"/>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IMG_18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108778"/>
            <a:ext cx="2391918" cy="239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623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a:xfrm>
            <a:off x="323528" y="1340768"/>
            <a:ext cx="8207375" cy="4607917"/>
          </a:xfrm>
        </p:spPr>
        <p:txBody>
          <a:bodyPr/>
          <a:lstStyle/>
          <a:p>
            <a:pPr marL="0" indent="0">
              <a:buNone/>
            </a:pPr>
            <a:r>
              <a:rPr lang="ja-JP" altLang="en-US" sz="1400" dirty="0"/>
              <a:t>日本財団パラリンピック研究会紀要第</a:t>
            </a:r>
            <a:r>
              <a:rPr lang="en-US" altLang="ja-JP" sz="1400" dirty="0"/>
              <a:t>2</a:t>
            </a:r>
            <a:r>
              <a:rPr lang="ja-JP" altLang="en-US" sz="1400" dirty="0"/>
              <a:t>号</a:t>
            </a:r>
            <a:r>
              <a:rPr lang="en-US" altLang="ja-JP" sz="1400" dirty="0"/>
              <a:t>2015</a:t>
            </a:r>
            <a:r>
              <a:rPr lang="ja-JP" altLang="en-US" sz="1400" dirty="0"/>
              <a:t>年</a:t>
            </a:r>
            <a:r>
              <a:rPr lang="en-US" altLang="ja-JP" sz="1400" dirty="0"/>
              <a:t>5</a:t>
            </a:r>
            <a:r>
              <a:rPr lang="ja-JP" altLang="en-US" sz="1400" dirty="0"/>
              <a:t>月</a:t>
            </a:r>
          </a:p>
          <a:p>
            <a:pPr marL="0" indent="0">
              <a:buNone/>
            </a:pPr>
            <a:endParaRPr lang="ja-JP" altLang="en-US" sz="1400" dirty="0"/>
          </a:p>
          <a:p>
            <a:pPr marL="0" indent="0">
              <a:buNone/>
            </a:pPr>
            <a:r>
              <a:rPr lang="ja-JP" altLang="en-US" sz="1400" dirty="0"/>
              <a:t>公益財団法人ヤマハ発動機スポーツ振興財団 平成２４年度 大学における障害者スポーツの現状に関する調査研究 報告書</a:t>
            </a:r>
          </a:p>
          <a:p>
            <a:pPr marL="0" indent="0">
              <a:buNone/>
            </a:pPr>
            <a:r>
              <a:rPr lang="en-US" altLang="ja-JP" sz="1400" dirty="0">
                <a:hlinkClick r:id="rId2"/>
              </a:rPr>
              <a:t>http://www.ymfs.jp/project/culture/survey/003/pdf/ymfs-report_20130403.pdf</a:t>
            </a:r>
            <a:endParaRPr lang="en-US" altLang="ja-JP" sz="1400" dirty="0"/>
          </a:p>
          <a:p>
            <a:pPr marL="0" indent="0">
              <a:buNone/>
            </a:pPr>
            <a:endParaRPr lang="en-US" altLang="ja-JP" sz="1400" dirty="0"/>
          </a:p>
          <a:p>
            <a:pPr marL="0" indent="0">
              <a:buNone/>
            </a:pPr>
            <a:r>
              <a:rPr lang="ja-JP" altLang="en-US" sz="1400" dirty="0"/>
              <a:t>公益財団法人日本</a:t>
            </a:r>
            <a:r>
              <a:rPr lang="ja-JP" altLang="en-US" sz="1400" dirty="0" err="1"/>
              <a:t>障がい</a:t>
            </a:r>
            <a:r>
              <a:rPr lang="ja-JP" altLang="en-US" sz="1400" dirty="0"/>
              <a:t>者スポーツ協会 </a:t>
            </a:r>
          </a:p>
          <a:p>
            <a:pPr marL="0" indent="0">
              <a:buNone/>
            </a:pPr>
            <a:r>
              <a:rPr lang="en-US" altLang="ja-JP" sz="1400" dirty="0"/>
              <a:t>http://www.jsad.or.jp/</a:t>
            </a:r>
          </a:p>
          <a:p>
            <a:pPr marL="0" indent="0">
              <a:buNone/>
            </a:pPr>
            <a:endParaRPr lang="en-US" altLang="ja-JP" sz="1400" dirty="0"/>
          </a:p>
          <a:p>
            <a:pPr marL="0" indent="0">
              <a:buNone/>
            </a:pPr>
            <a:r>
              <a:rPr lang="ja-JP" altLang="en-US" sz="1400" dirty="0"/>
              <a:t>第</a:t>
            </a:r>
            <a:r>
              <a:rPr lang="en-US" altLang="ja-JP" sz="1400" dirty="0"/>
              <a:t>15</a:t>
            </a:r>
            <a:r>
              <a:rPr lang="ja-JP" altLang="en-US" sz="1400" dirty="0"/>
              <a:t>回全国障害者スポーツ大会</a:t>
            </a:r>
            <a:r>
              <a:rPr lang="en-US" altLang="ja-JP" sz="1400" dirty="0"/>
              <a:t>2015 </a:t>
            </a:r>
            <a:r>
              <a:rPr lang="ja-JP" altLang="en-US" sz="1400" dirty="0"/>
              <a:t>紀の国わかやま大会</a:t>
            </a:r>
            <a:r>
              <a:rPr lang="en-US" altLang="ja-JP" sz="1400" dirty="0"/>
              <a:t>http://www.wakayama2015.jp/taikai</a:t>
            </a:r>
          </a:p>
          <a:p>
            <a:pPr marL="0" indent="0">
              <a:buNone/>
            </a:pPr>
            <a:endParaRPr lang="en-US" altLang="ja-JP" sz="1400" dirty="0"/>
          </a:p>
          <a:p>
            <a:pPr marL="0" indent="0">
              <a:buNone/>
            </a:pPr>
            <a:r>
              <a:rPr lang="ja-JP" altLang="en-US" sz="1400" dirty="0"/>
              <a:t>国土交通省「高齢者、障害者等の円滑な移動等に配慮した建築設計標準」</a:t>
            </a:r>
          </a:p>
          <a:p>
            <a:pPr marL="0" indent="0">
              <a:buNone/>
            </a:pPr>
            <a:r>
              <a:rPr lang="en-US" altLang="ja-JP" sz="1400" dirty="0"/>
              <a:t>https://www.mlit.go.jp/common/001097179.pd</a:t>
            </a:r>
            <a:r>
              <a:rPr lang="ja-JP" altLang="en-US" sz="1400" dirty="0" err="1"/>
              <a:t>ｆ</a:t>
            </a:r>
            <a:endParaRPr lang="en-US" altLang="ja-JP" sz="1400" dirty="0"/>
          </a:p>
          <a:p>
            <a:pPr marL="0" indent="0">
              <a:buNone/>
            </a:pPr>
            <a:endParaRPr lang="en-US" altLang="ja-JP" sz="1400" dirty="0"/>
          </a:p>
          <a:p>
            <a:pPr marL="0" indent="0">
              <a:buNone/>
            </a:pPr>
            <a:r>
              <a:rPr lang="ja-JP" altLang="en-US" sz="1400" dirty="0"/>
              <a:t>障害者スポーツに関する基礎データ集 平成２７年６月</a:t>
            </a:r>
          </a:p>
          <a:p>
            <a:pPr marL="0" indent="0">
              <a:buNone/>
            </a:pPr>
            <a:r>
              <a:rPr lang="en-US" altLang="ja-JP" sz="1400" dirty="0"/>
              <a:t>http://www.mext.go.jp/b_menu/shingi/chousa/sports/027/shiryo/__icsFiles/afieldfile/2015/06/15/1358884_09.pdf</a:t>
            </a:r>
          </a:p>
          <a:p>
            <a:pPr marL="0" indent="0">
              <a:buNone/>
            </a:pPr>
            <a:endParaRPr lang="en-US" altLang="ja-JP" sz="1400" dirty="0"/>
          </a:p>
        </p:txBody>
      </p:sp>
    </p:spTree>
    <p:extLst>
      <p:ext uri="{BB962C8B-B14F-4D97-AF65-F5344CB8AC3E}">
        <p14:creationId xmlns:p14="http://schemas.microsoft.com/office/powerpoint/2010/main" val="9976369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p:txBody>
          <a:bodyPr/>
          <a:lstStyle/>
          <a:p>
            <a:pPr marL="0" indent="0">
              <a:buNone/>
            </a:pPr>
            <a:r>
              <a:rPr lang="ja-JP" altLang="en-US" sz="1400" dirty="0"/>
              <a:t>内閣府障害者の状況 </a:t>
            </a:r>
          </a:p>
          <a:p>
            <a:pPr marL="0" indent="0">
              <a:buNone/>
            </a:pPr>
            <a:r>
              <a:rPr lang="en-US" altLang="ja-JP" sz="1400" dirty="0"/>
              <a:t>http://www8.cao.go.jp/shougai/whitepaper/h25hakusho/gaiyou/h1_01.html</a:t>
            </a:r>
          </a:p>
          <a:p>
            <a:pPr marL="0" indent="0">
              <a:buNone/>
            </a:pPr>
            <a:endParaRPr lang="en-US" altLang="ja-JP" sz="1400" dirty="0"/>
          </a:p>
          <a:p>
            <a:pPr marL="0" indent="0">
              <a:buNone/>
            </a:pPr>
            <a:r>
              <a:rPr lang="ja-JP" altLang="en-US" sz="1400" dirty="0"/>
              <a:t>車イスバスケット</a:t>
            </a:r>
            <a:r>
              <a:rPr lang="en-US" altLang="ja-JP" sz="1400" dirty="0"/>
              <a:t>PR</a:t>
            </a:r>
            <a:r>
              <a:rPr lang="ja-JP" altLang="en-US" sz="1400" dirty="0"/>
              <a:t>大使</a:t>
            </a:r>
            <a:endParaRPr lang="en-US" altLang="ja-JP" sz="1400" dirty="0"/>
          </a:p>
          <a:p>
            <a:pPr marL="0" indent="0">
              <a:buNone/>
            </a:pPr>
            <a:r>
              <a:rPr lang="ja-JP" altLang="en-US" sz="1400" dirty="0"/>
              <a:t> </a:t>
            </a:r>
            <a:r>
              <a:rPr lang="en-US" altLang="ja-JP" sz="1400" dirty="0"/>
              <a:t>http://isubas.web.fc2.com/link2.html</a:t>
            </a:r>
            <a:endParaRPr lang="ja-JP" altLang="en-US" sz="1400" dirty="0"/>
          </a:p>
          <a:p>
            <a:pPr marL="0" indent="0">
              <a:buNone/>
            </a:pPr>
            <a:endParaRPr kumimoji="1" lang="en-US" altLang="ja-JP" sz="1400" dirty="0"/>
          </a:p>
          <a:p>
            <a:pPr marL="0" indent="0">
              <a:buNone/>
            </a:pPr>
            <a:r>
              <a:rPr kumimoji="1" lang="ja-JP" altLang="en-US" sz="1400" dirty="0"/>
              <a:t>日本財団パラリンピック研究会</a:t>
            </a:r>
          </a:p>
          <a:p>
            <a:pPr marL="0" indent="0">
              <a:buNone/>
            </a:pPr>
            <a:r>
              <a:rPr kumimoji="1" lang="ja-JP" altLang="en-US" sz="1400" dirty="0"/>
              <a:t>「国内外 一般社会でのパラリンピックに関する認知と関心」調査結果報告</a:t>
            </a:r>
          </a:p>
          <a:p>
            <a:pPr marL="0" indent="0">
              <a:buNone/>
            </a:pPr>
            <a:r>
              <a:rPr kumimoji="1" lang="en-US" altLang="ja-JP" sz="1400" dirty="0"/>
              <a:t>http://para.tokyo/doc/survey201411_2.pdf</a:t>
            </a:r>
          </a:p>
          <a:p>
            <a:endParaRPr kumimoji="1" lang="en-US" altLang="ja-JP" sz="1400" dirty="0"/>
          </a:p>
          <a:p>
            <a:pPr marL="0" indent="0">
              <a:buNone/>
            </a:pPr>
            <a:r>
              <a:rPr kumimoji="1" lang="ja-JP" altLang="en-US" sz="1400" dirty="0"/>
              <a:t>日本財団パラリンピックサポートセンター</a:t>
            </a:r>
          </a:p>
          <a:p>
            <a:pPr marL="0" indent="0">
              <a:buNone/>
            </a:pPr>
            <a:r>
              <a:rPr kumimoji="1" lang="en-US" altLang="ja-JP" sz="1400" dirty="0"/>
              <a:t>https://www.parasapo.tokyo/sp/</a:t>
            </a:r>
          </a:p>
          <a:p>
            <a:endParaRPr kumimoji="1" lang="en-US" altLang="ja-JP" sz="1400" dirty="0"/>
          </a:p>
          <a:p>
            <a:pPr marL="0" indent="0">
              <a:buNone/>
            </a:pPr>
            <a:r>
              <a:rPr kumimoji="1" lang="ja-JP" altLang="en-US" sz="1400" dirty="0"/>
              <a:t>チャレスポ！</a:t>
            </a:r>
            <a:r>
              <a:rPr kumimoji="1" lang="en-US" altLang="ja-JP" sz="1400" dirty="0"/>
              <a:t>TOKYO-</a:t>
            </a:r>
            <a:r>
              <a:rPr kumimoji="1" lang="ja-JP" altLang="en-US" sz="1400" dirty="0"/>
              <a:t>はじめよう！ひろげよう！障スポ</a:t>
            </a:r>
            <a:r>
              <a:rPr kumimoji="1" lang="en-US" altLang="ja-JP" sz="1400" dirty="0"/>
              <a:t>-</a:t>
            </a:r>
          </a:p>
          <a:p>
            <a:pPr marL="0" indent="0">
              <a:buNone/>
            </a:pPr>
            <a:r>
              <a:rPr kumimoji="1" lang="en-US" altLang="ja-JP" sz="1400" dirty="0"/>
              <a:t>http://www.metro.tokyo.jp/INET/EVENT/2014/10/21oa1300.htm</a:t>
            </a:r>
          </a:p>
          <a:p>
            <a:endParaRPr kumimoji="1" lang="en-US" altLang="ja-JP" sz="1400" dirty="0"/>
          </a:p>
          <a:p>
            <a:pPr marL="0" indent="0">
              <a:buNone/>
            </a:pPr>
            <a:r>
              <a:rPr kumimoji="1" lang="ja-JP" altLang="en-US" sz="1400" dirty="0"/>
              <a:t>地域における</a:t>
            </a:r>
            <a:r>
              <a:rPr kumimoji="1" lang="ja-JP" altLang="en-US" sz="1400" dirty="0" err="1"/>
              <a:t>障がい</a:t>
            </a:r>
            <a:r>
              <a:rPr kumimoji="1" lang="ja-JP" altLang="en-US" sz="1400" dirty="0"/>
              <a:t>者スポーツ普及促進事業について </a:t>
            </a:r>
          </a:p>
          <a:p>
            <a:pPr marL="0" indent="0">
              <a:buNone/>
            </a:pPr>
            <a:r>
              <a:rPr kumimoji="1" lang="en-US" altLang="ja-JP" sz="1400" dirty="0"/>
              <a:t>http://www.pref.osaka.lg.jp/attach/2525/00213166/05siryou-3.pdf</a:t>
            </a:r>
            <a:endParaRPr kumimoji="1" lang="ja-JP" altLang="en-US" sz="1400" dirty="0"/>
          </a:p>
        </p:txBody>
      </p:sp>
      <p:sp>
        <p:nvSpPr>
          <p:cNvPr id="4" name="スライド番号プレースホルダー 3"/>
          <p:cNvSpPr>
            <a:spLocks noGrp="1"/>
          </p:cNvSpPr>
          <p:nvPr>
            <p:ph type="sldNum" sz="quarter" idx="10"/>
          </p:nvPr>
        </p:nvSpPr>
        <p:spPr/>
        <p:txBody>
          <a:bodyPr/>
          <a:lstStyle/>
          <a:p>
            <a:pPr>
              <a:defRPr/>
            </a:pPr>
            <a:r>
              <a:rPr lang="de-DE" altLang="en-US" dirty="0"/>
              <a:t>Page </a:t>
            </a:r>
            <a:r>
              <a:rPr lang="de-DE" altLang="en-US" dirty="0">
                <a:sym typeface="MS UI Gothic" panose="020B0600070205080204" pitchFamily="50" charset="-128"/>
              </a:rPr>
              <a:t></a:t>
            </a:r>
            <a:r>
              <a:rPr lang="de-DE" altLang="en-US" dirty="0"/>
              <a:t> </a:t>
            </a:r>
            <a:fld id="{2345E482-56AC-4588-983C-EA96B2134B73}" type="slidenum">
              <a:rPr lang="zh-CN" altLang="en-US" smtClean="0"/>
              <a:pPr>
                <a:defRPr/>
              </a:pPr>
              <a:t>91</a:t>
            </a:fld>
            <a:endParaRPr lang="en-US" altLang="ja-JP" dirty="0"/>
          </a:p>
        </p:txBody>
      </p:sp>
    </p:spTree>
    <p:extLst>
      <p:ext uri="{BB962C8B-B14F-4D97-AF65-F5344CB8AC3E}">
        <p14:creationId xmlns:p14="http://schemas.microsoft.com/office/powerpoint/2010/main" val="36659795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p:txBody>
          <a:bodyPr/>
          <a:lstStyle/>
          <a:p>
            <a:pPr marL="0" indent="0">
              <a:buNone/>
            </a:pPr>
            <a:r>
              <a:rPr kumimoji="1" lang="ja-JP" altLang="en-US" sz="1400" dirty="0"/>
              <a:t>日本パラリンピアンズ協会</a:t>
            </a:r>
          </a:p>
          <a:p>
            <a:pPr marL="0" indent="0">
              <a:buNone/>
            </a:pPr>
            <a:r>
              <a:rPr kumimoji="1" lang="en-US" altLang="ja-JP" sz="1400" dirty="0"/>
              <a:t>http://www.paralympians.jp/</a:t>
            </a:r>
            <a:r>
              <a:rPr kumimoji="1" lang="ja-JP" altLang="en-US" sz="1400" dirty="0"/>
              <a:t>資料</a:t>
            </a:r>
            <a:r>
              <a:rPr kumimoji="1" lang="en-US" altLang="ja-JP" sz="1400" dirty="0"/>
              <a:t>-</a:t>
            </a:r>
            <a:r>
              <a:rPr kumimoji="1" lang="ja-JP" altLang="en-US" sz="1400" dirty="0"/>
              <a:t>報告書</a:t>
            </a:r>
            <a:r>
              <a:rPr kumimoji="1" lang="en-US" altLang="ja-JP" sz="1400" dirty="0"/>
              <a:t>/</a:t>
            </a:r>
            <a:r>
              <a:rPr kumimoji="1" lang="ja-JP" altLang="en-US" sz="1400" dirty="0"/>
              <a:t>第</a:t>
            </a:r>
            <a:r>
              <a:rPr kumimoji="1" lang="en-US" altLang="ja-JP" sz="1400" dirty="0"/>
              <a:t>3</a:t>
            </a:r>
            <a:r>
              <a:rPr kumimoji="1" lang="ja-JP" altLang="en-US" sz="1400" dirty="0"/>
              <a:t>回</a:t>
            </a:r>
            <a:r>
              <a:rPr kumimoji="1" lang="en-US" altLang="ja-JP" sz="1400" dirty="0"/>
              <a:t>-</a:t>
            </a:r>
            <a:r>
              <a:rPr kumimoji="1" lang="ja-JP" altLang="en-US" sz="1400" dirty="0"/>
              <a:t>パラリンピック選手の競技環境</a:t>
            </a:r>
            <a:r>
              <a:rPr kumimoji="1" lang="en-US" altLang="ja-JP" sz="1400" dirty="0"/>
              <a:t>-</a:t>
            </a:r>
            <a:r>
              <a:rPr kumimoji="1" lang="ja-JP" altLang="en-US" sz="1400" dirty="0"/>
              <a:t>その意識と実態調査</a:t>
            </a:r>
            <a:r>
              <a:rPr kumimoji="1" lang="en-US" altLang="ja-JP" sz="1400" dirty="0"/>
              <a:t>/</a:t>
            </a:r>
          </a:p>
          <a:p>
            <a:pPr marL="0" indent="0">
              <a:buNone/>
            </a:pPr>
            <a:endParaRPr kumimoji="1" lang="en-US" altLang="ja-JP" sz="1400" dirty="0"/>
          </a:p>
          <a:p>
            <a:pPr marL="0" indent="0">
              <a:buNone/>
            </a:pPr>
            <a:r>
              <a:rPr kumimoji="1" lang="en-US" altLang="ja-JP" sz="1400" dirty="0"/>
              <a:t>『</a:t>
            </a:r>
            <a:r>
              <a:rPr kumimoji="1" lang="ja-JP" altLang="en-US" sz="1400" dirty="0"/>
              <a:t>パラリンピックを学ぶ</a:t>
            </a:r>
            <a:r>
              <a:rPr kumimoji="1" lang="en-US" altLang="ja-JP" sz="1400" dirty="0"/>
              <a:t>』</a:t>
            </a:r>
          </a:p>
          <a:p>
            <a:pPr marL="0" indent="0">
              <a:buNone/>
            </a:pPr>
            <a:r>
              <a:rPr kumimoji="1" lang="ja-JP" altLang="en-US" sz="1400" dirty="0"/>
              <a:t>編著</a:t>
            </a:r>
            <a:r>
              <a:rPr kumimoji="1" lang="en-US" altLang="ja-JP" sz="1400" dirty="0"/>
              <a:t>:</a:t>
            </a:r>
            <a:r>
              <a:rPr kumimoji="1" lang="ja-JP" altLang="en-US" sz="1400" dirty="0"/>
              <a:t>平田竹男、河合純一、荒井秀樹　　早稲田大学出版  </a:t>
            </a:r>
            <a:r>
              <a:rPr kumimoji="1" lang="en-US" altLang="ja-JP" sz="1400" dirty="0"/>
              <a:t>2016.8.5</a:t>
            </a:r>
            <a:r>
              <a:rPr kumimoji="1" lang="ja-JP" altLang="en-US" sz="1400" dirty="0"/>
              <a:t>発行</a:t>
            </a:r>
          </a:p>
          <a:p>
            <a:pPr marL="0" indent="0">
              <a:buNone/>
            </a:pPr>
            <a:endParaRPr kumimoji="1" lang="en-US" altLang="ja-JP" sz="1400" dirty="0"/>
          </a:p>
          <a:p>
            <a:pPr marL="0" indent="0">
              <a:buNone/>
            </a:pPr>
            <a:r>
              <a:rPr kumimoji="1" lang="ja-JP" altLang="en-US" sz="1400" dirty="0"/>
              <a:t>日本</a:t>
            </a:r>
            <a:r>
              <a:rPr kumimoji="1" lang="ja-JP" altLang="en-US" sz="1400" dirty="0" err="1"/>
              <a:t>障がい</a:t>
            </a:r>
            <a:r>
              <a:rPr kumimoji="1" lang="ja-JP" altLang="en-US" sz="1400" dirty="0"/>
              <a:t>者スポーツ協会</a:t>
            </a:r>
            <a:endParaRPr kumimoji="1" lang="en-US" altLang="ja-JP" sz="1400" dirty="0"/>
          </a:p>
          <a:p>
            <a:pPr marL="0" indent="0">
              <a:buNone/>
            </a:pPr>
            <a:r>
              <a:rPr kumimoji="1" lang="en-US" altLang="ja-JP" sz="1400" dirty="0"/>
              <a:t>http://www.jsad.or.jp</a:t>
            </a:r>
          </a:p>
          <a:p>
            <a:pPr marL="0" indent="0">
              <a:buNone/>
            </a:pPr>
            <a:endParaRPr kumimoji="1" lang="en-US" altLang="ja-JP" sz="1400" dirty="0"/>
          </a:p>
          <a:p>
            <a:pPr marL="0" indent="0">
              <a:buNone/>
            </a:pPr>
            <a:r>
              <a:rPr kumimoji="1" lang="ja-JP" altLang="en-US" sz="1400" dirty="0"/>
              <a:t>日本パラリンピック委員会</a:t>
            </a:r>
          </a:p>
          <a:p>
            <a:pPr marL="0" indent="0">
              <a:buNone/>
            </a:pPr>
            <a:r>
              <a:rPr kumimoji="1" lang="en-US" altLang="ja-JP" sz="1400" dirty="0">
                <a:hlinkClick r:id="rId2"/>
              </a:rPr>
              <a:t>http://www.jsad.or.jp/paralympic/jpc/</a:t>
            </a:r>
            <a:endParaRPr kumimoji="1" lang="en-US" altLang="ja-JP" sz="1400" dirty="0"/>
          </a:p>
          <a:p>
            <a:pPr marL="0" indent="0">
              <a:buNone/>
            </a:pPr>
            <a:endParaRPr kumimoji="1" lang="en-US" altLang="ja-JP" sz="1400" dirty="0"/>
          </a:p>
          <a:p>
            <a:pPr marL="0" indent="0">
              <a:buNone/>
            </a:pPr>
            <a:r>
              <a:rPr kumimoji="1" lang="ja-JP" altLang="en-US" sz="1400" dirty="0"/>
              <a:t>パラサポ</a:t>
            </a:r>
            <a:endParaRPr kumimoji="1" lang="en-US" altLang="ja-JP" sz="1400" dirty="0"/>
          </a:p>
          <a:p>
            <a:pPr marL="0" indent="0">
              <a:buNone/>
            </a:pPr>
            <a:r>
              <a:rPr kumimoji="1" lang="en-US" altLang="ja-JP" sz="1400" dirty="0"/>
              <a:t>https://www.parasapo.tokyo/sp/</a:t>
            </a:r>
          </a:p>
          <a:p>
            <a:pPr marL="0" indent="0">
              <a:buNone/>
            </a:pPr>
            <a:endParaRPr kumimoji="1" lang="en-US" altLang="ja-JP" sz="1400" dirty="0"/>
          </a:p>
          <a:p>
            <a:pPr marL="0" indent="0">
              <a:buNone/>
            </a:pPr>
            <a:r>
              <a:rPr kumimoji="1" lang="ja-JP" altLang="en-US" sz="1400" dirty="0"/>
              <a:t>パラサポ</a:t>
            </a:r>
            <a:r>
              <a:rPr kumimoji="1" lang="en-US" altLang="ja-JP" sz="1400" dirty="0"/>
              <a:t>3</a:t>
            </a:r>
            <a:r>
              <a:rPr kumimoji="1" lang="ja-JP" altLang="en-US" sz="1400" dirty="0" err="1"/>
              <a:t>つの</a:t>
            </a:r>
            <a:r>
              <a:rPr kumimoji="1" lang="ja-JP" altLang="en-US" sz="1400" dirty="0"/>
              <a:t>機能</a:t>
            </a:r>
          </a:p>
          <a:p>
            <a:pPr marL="0" indent="0">
              <a:buNone/>
            </a:pPr>
            <a:r>
              <a:rPr kumimoji="1" lang="en-US" altLang="ja-JP" sz="1400" dirty="0"/>
              <a:t>http://www.mext.go.jp/sports/b_menu/shingi/002_index/shiryo/__icsFiles/afieldfile/2015/12/09/1365089_11_1.pdf</a:t>
            </a:r>
            <a:endParaRPr kumimoji="1" lang="ja-JP" altLang="en-US" sz="1400" dirty="0"/>
          </a:p>
        </p:txBody>
      </p:sp>
      <p:sp>
        <p:nvSpPr>
          <p:cNvPr id="4" name="スライド番号プレースホルダー 3"/>
          <p:cNvSpPr>
            <a:spLocks noGrp="1"/>
          </p:cNvSpPr>
          <p:nvPr>
            <p:ph type="sldNum" sz="quarter" idx="10"/>
          </p:nvPr>
        </p:nvSpPr>
        <p:spPr/>
        <p:txBody>
          <a:bodyPr/>
          <a:lstStyle/>
          <a:p>
            <a:pPr>
              <a:defRPr/>
            </a:pPr>
            <a:r>
              <a:rPr lang="de-DE" altLang="en-US"/>
              <a:t>Page </a:t>
            </a:r>
            <a:r>
              <a:rPr lang="de-DE" altLang="en-US">
                <a:sym typeface="MS UI Gothic" panose="020B0600070205080204" pitchFamily="50" charset="-128"/>
              </a:rPr>
              <a:t></a:t>
            </a:r>
            <a:r>
              <a:rPr lang="de-DE" altLang="en-US"/>
              <a:t> </a:t>
            </a:r>
            <a:fld id="{2345E482-56AC-4588-983C-EA96B2134B73}" type="slidenum">
              <a:rPr lang="zh-CN" altLang="en-US" smtClean="0"/>
              <a:pPr>
                <a:defRPr/>
              </a:pPr>
              <a:t>92</a:t>
            </a:fld>
            <a:endParaRPr lang="en-US" altLang="ja-JP" dirty="0"/>
          </a:p>
        </p:txBody>
      </p:sp>
    </p:spTree>
    <p:extLst>
      <p:ext uri="{BB962C8B-B14F-4D97-AF65-F5344CB8AC3E}">
        <p14:creationId xmlns:p14="http://schemas.microsoft.com/office/powerpoint/2010/main" val="16703160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9965" y="1124744"/>
            <a:ext cx="8207375" cy="3068941"/>
          </a:xfrm>
        </p:spPr>
        <p:txBody>
          <a:bodyPr/>
          <a:lstStyle/>
          <a:p>
            <a:endParaRPr kumimoji="1" lang="en-US" altLang="ja-JP" dirty="0"/>
          </a:p>
          <a:p>
            <a:endParaRPr lang="en-US" altLang="ja-JP" dirty="0"/>
          </a:p>
          <a:p>
            <a:endParaRPr kumimoji="1" lang="en-US" altLang="ja-JP" dirty="0"/>
          </a:p>
          <a:p>
            <a:endParaRPr lang="en-US" altLang="ja-JP" dirty="0"/>
          </a:p>
          <a:p>
            <a:pPr marL="0" indent="0">
              <a:buNone/>
            </a:pPr>
            <a:r>
              <a:rPr lang="ja-JP" altLang="en-US" dirty="0"/>
              <a:t>　　　　　</a:t>
            </a:r>
            <a:r>
              <a:rPr kumimoji="1" lang="ja-JP" altLang="en-US" sz="4000" dirty="0"/>
              <a:t>ご清聴ありがとうございました！</a:t>
            </a:r>
          </a:p>
        </p:txBody>
      </p:sp>
    </p:spTree>
    <p:extLst>
      <p:ext uri="{BB962C8B-B14F-4D97-AF65-F5344CB8AC3E}">
        <p14:creationId xmlns:p14="http://schemas.microsoft.com/office/powerpoint/2010/main" val="78134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ポーツ（001）">
  <a:themeElements>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スポーツ（0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2">
  <a:themeElements>
    <a:clrScheme name="演示设计2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演示设计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演示设计2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演示设计2">
  <a:themeElements>
    <a:clrScheme name="演示设计2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演示设计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演示设计2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スポーツ（001）">
  <a:themeElements>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スポーツ（0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スポーツ（001）">
  <a:themeElements>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スポーツ（0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スポーツ（001）">
  <a:themeElements>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スポーツ（0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スポーツ（001）">
  <a:themeElements>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スポーツ（0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スポーツ（001）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Pages>0</Pages>
  <Words>4085</Words>
  <Characters>0</Characters>
  <Application>Microsoft Office PowerPoint</Application>
  <DocSecurity>0</DocSecurity>
  <PresentationFormat>画面に合わせる (4:3)</PresentationFormat>
  <Lines>0</Lines>
  <Paragraphs>759</Paragraphs>
  <Slides>93</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93</vt:i4>
      </vt:variant>
    </vt:vector>
  </HeadingPairs>
  <TitlesOfParts>
    <vt:vector size="106" baseType="lpstr">
      <vt:lpstr>ＭＳ Ｐゴシック</vt:lpstr>
      <vt:lpstr>MS UI Gothic</vt:lpstr>
      <vt:lpstr>SimSun</vt:lpstr>
      <vt:lpstr>华文细黑</vt:lpstr>
      <vt:lpstr>Arial</vt:lpstr>
      <vt:lpstr>Wingdings</vt:lpstr>
      <vt:lpstr>スポーツ（001）</vt:lpstr>
      <vt:lpstr>演示设计2</vt:lpstr>
      <vt:lpstr>1_演示设计2</vt:lpstr>
      <vt:lpstr>1_スポーツ（001）</vt:lpstr>
      <vt:lpstr>2_スポーツ（001）</vt:lpstr>
      <vt:lpstr>3_スポーツ（001）</vt:lpstr>
      <vt:lpstr>4_スポーツ（001）</vt:lpstr>
      <vt:lpstr>世界で活躍できるパラアスリート育成</vt:lpstr>
      <vt:lpstr>目次</vt:lpstr>
      <vt:lpstr>障害者スポーツとは</vt:lpstr>
      <vt:lpstr>パラリンピックとは‥</vt:lpstr>
      <vt:lpstr>パラリンピック　競技数</vt:lpstr>
      <vt:lpstr>パラリンピック　競技数</vt:lpstr>
      <vt:lpstr>①日本障害者スポーツ協会</vt:lpstr>
      <vt:lpstr>②日本パラリンピック委員会</vt:lpstr>
      <vt:lpstr>③パラリンピックサポートセンター</vt:lpstr>
      <vt:lpstr>目次</vt:lpstr>
      <vt:lpstr>健常者への教育・普及</vt:lpstr>
      <vt:lpstr>パラリンピック・障害者スポーツの認知度</vt:lpstr>
      <vt:lpstr>パラリンピアンの認知度</vt:lpstr>
      <vt:lpstr>パラリンピック以外の障害者スポーツを直接観戦 したことがあるか？</vt:lpstr>
      <vt:lpstr>障害者スポーツを学ぶ機会</vt:lpstr>
      <vt:lpstr>あすチャレ！スクールとは？</vt:lpstr>
      <vt:lpstr>４つの学び</vt:lpstr>
      <vt:lpstr>講師</vt:lpstr>
      <vt:lpstr>訪問数</vt:lpstr>
      <vt:lpstr>あすチャレ！スクールを見学してみて・・・</vt:lpstr>
      <vt:lpstr>PowerPoint プレゼンテーション</vt:lpstr>
      <vt:lpstr>PowerPoint プレゼンテーション</vt:lpstr>
      <vt:lpstr>車イス席の世界標準</vt:lpstr>
      <vt:lpstr>車イス席の世界基準</vt:lpstr>
      <vt:lpstr>日本のスポーツ施設の車いす席</vt:lpstr>
      <vt:lpstr>日本の現状</vt:lpstr>
      <vt:lpstr>日本の現状</vt:lpstr>
      <vt:lpstr>障害者のスポーツ実施率</vt:lpstr>
      <vt:lpstr>障害者の学校でのスポーツ活動</vt:lpstr>
      <vt:lpstr>障害者の学校外でのスポーツ活動</vt:lpstr>
      <vt:lpstr>障害者の学校外でのスポーツ活動</vt:lpstr>
      <vt:lpstr>障害者スポーツのクラブチーム</vt:lpstr>
      <vt:lpstr>PowerPoint プレゼンテーション</vt:lpstr>
      <vt:lpstr>PowerPoint プレゼンテーション</vt:lpstr>
      <vt:lpstr>競技のための個人負担費用/１年間</vt:lpstr>
      <vt:lpstr>選手と企業との契約関係の有無</vt:lpstr>
      <vt:lpstr>コーチ・スタッフの 選手の活動を支援する上で支障に感じること </vt:lpstr>
      <vt:lpstr>コーチ・スタッフの企業契約の有無</vt:lpstr>
      <vt:lpstr>主な契約形態</vt:lpstr>
      <vt:lpstr>障害者アスリートの支援のかたち</vt:lpstr>
      <vt:lpstr>社会貢献活動支援モデル</vt:lpstr>
      <vt:lpstr>雇用支援モデル</vt:lpstr>
      <vt:lpstr>企業スポーツモデル</vt:lpstr>
      <vt:lpstr>日立ソリューション  チームＡＵＲＯＲＡ</vt:lpstr>
      <vt:lpstr>日立ソリューションズの支援のかたち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（１）健常者の若年層に対する政策</vt:lpstr>
      <vt:lpstr>障害者スポーツ理解促進講座</vt:lpstr>
      <vt:lpstr>（２）障害を持つ若年層に対する政策</vt:lpstr>
      <vt:lpstr>若年層の障害者に対する政策の流れ</vt:lpstr>
      <vt:lpstr>障害者がスポーツ全般に触れる機会の増加</vt:lpstr>
      <vt:lpstr>バリアフリー法の改正</vt:lpstr>
      <vt:lpstr>若年層の障害者に対する政策の流れ</vt:lpstr>
      <vt:lpstr>障害者スポーツを始めるきっかけ作り</vt:lpstr>
      <vt:lpstr>若年層の障害者に対する政策の流れ</vt:lpstr>
      <vt:lpstr>①中高生アスリートの育成環境の充実</vt:lpstr>
      <vt:lpstr>①中高生アスリートの育成環境の充実</vt:lpstr>
      <vt:lpstr>中高生アスリートに対する支援制度</vt:lpstr>
      <vt:lpstr>②大学生アスリートの育成環境充実</vt:lpstr>
      <vt:lpstr>リーディングケース</vt:lpstr>
      <vt:lpstr>日本体育大学陸上競技部パラアスリートブロック</vt:lpstr>
      <vt:lpstr>大学に障害者スポーツ部を作るメリット</vt:lpstr>
      <vt:lpstr>大学に障害者スポーツ部を作るメリット</vt:lpstr>
      <vt:lpstr>障害者の若年層に対する政策</vt:lpstr>
      <vt:lpstr>大学卒業後のアスリートの支援</vt:lpstr>
      <vt:lpstr>実業団チームを作る</vt:lpstr>
      <vt:lpstr>実業団チームを作る</vt:lpstr>
      <vt:lpstr>選手</vt:lpstr>
      <vt:lpstr>指導者</vt:lpstr>
      <vt:lpstr>企業</vt:lpstr>
      <vt:lpstr>実業団チームを作るために・・・</vt:lpstr>
      <vt:lpstr>実業団チームを作るために・・・</vt:lpstr>
      <vt:lpstr>PowerPoint プレゼンテーション</vt:lpstr>
      <vt:lpstr>障害者に合わせたマニュアル整備 </vt:lpstr>
      <vt:lpstr>◎視覚障害者について</vt:lpstr>
      <vt:lpstr>◎聴覚障害者について</vt:lpstr>
      <vt:lpstr>◎立位の肢体不自由者について</vt:lpstr>
      <vt:lpstr>◎知的障害者について</vt:lpstr>
      <vt:lpstr>障害者に合わせたマニュアル整備</vt:lpstr>
      <vt:lpstr>目次</vt:lpstr>
      <vt:lpstr>政策まとめ</vt:lpstr>
      <vt:lpstr>政策まとめ</vt:lpstr>
      <vt:lpstr>ご協力いただいた方々</vt:lpstr>
      <vt:lpstr>参考文献</vt:lpstr>
      <vt:lpstr>参考文献</vt:lpstr>
      <vt:lpstr>参考文献</vt:lpstr>
      <vt:lpstr>PowerPoint プレゼンテーション</vt:lpstr>
    </vt:vector>
  </TitlesOfParts>
  <Company>NordriDesign</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加島　僚</dc:creator>
  <cp:lastModifiedBy>Ayame</cp:lastModifiedBy>
  <cp:revision>362</cp:revision>
  <cp:lastPrinted>1899-12-30T00:00:00Z</cp:lastPrinted>
  <dcterms:created xsi:type="dcterms:W3CDTF">2008-05-06T01:42:58Z</dcterms:created>
  <dcterms:modified xsi:type="dcterms:W3CDTF">2016-12-06T07:45:55Z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1041-6.6.0.2461</vt:lpwstr>
  </property>
</Properties>
</file>